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333" r:id="rId5"/>
    <p:sldId id="9536" r:id="rId6"/>
    <p:sldId id="9541" r:id="rId7"/>
    <p:sldId id="9542" r:id="rId8"/>
    <p:sldId id="9543" r:id="rId9"/>
    <p:sldId id="9544" r:id="rId10"/>
    <p:sldId id="9545" r:id="rId11"/>
    <p:sldId id="9546" r:id="rId12"/>
    <p:sldId id="9547" r:id="rId13"/>
    <p:sldId id="9548" r:id="rId14"/>
  </p:sldIdLst>
  <p:sldSz cx="12192000" cy="6858000"/>
  <p:notesSz cx="6889750"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341"/>
    <a:srgbClr val="138CCF"/>
    <a:srgbClr val="31179B"/>
    <a:srgbClr val="1F0F6B"/>
    <a:srgbClr val="67341B"/>
    <a:srgbClr val="68BBDE"/>
    <a:srgbClr val="B05A2E"/>
    <a:srgbClr val="FC8142"/>
    <a:srgbClr val="5AB2E1"/>
    <a:srgbClr val="006A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62" autoAdjust="0"/>
    <p:restoredTop sz="86558" autoAdjust="0"/>
  </p:normalViewPr>
  <p:slideViewPr>
    <p:cSldViewPr snapToGrid="0">
      <p:cViewPr varScale="1">
        <p:scale>
          <a:sx n="60" d="100"/>
          <a:sy n="60" d="100"/>
        </p:scale>
        <p:origin x="1264"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ata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19.svg"/><Relationship Id="rId4" Type="http://schemas.openxmlformats.org/officeDocument/2006/relationships/image" Target="../media/image31.svg"/><Relationship Id="rId9"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0.png"/><Relationship Id="rId7" Type="http://schemas.openxmlformats.org/officeDocument/2006/relationships/image" Target="../media/image32.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19.svg"/><Relationship Id="rId4" Type="http://schemas.openxmlformats.org/officeDocument/2006/relationships/image" Target="../media/image31.svg"/><Relationship Id="rId9"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527A98-283B-E34F-A781-233EAB8BAFC4}" type="doc">
      <dgm:prSet loTypeId="urn:microsoft.com/office/officeart/2005/8/layout/radial6" loCatId="" qsTypeId="urn:microsoft.com/office/officeart/2005/8/quickstyle/simple1" qsCatId="simple" csTypeId="urn:microsoft.com/office/officeart/2005/8/colors/accent1_2" csCatId="accent1" phldr="1"/>
      <dgm:spPr/>
      <dgm:t>
        <a:bodyPr/>
        <a:lstStyle/>
        <a:p>
          <a:endParaRPr lang="en-GB"/>
        </a:p>
      </dgm:t>
    </dgm:pt>
    <dgm:pt modelId="{F319DB9B-5D75-B94B-89C9-B60962BF5A81}">
      <dgm:prSet phldrT="[Text]"/>
      <dgm:spPr>
        <a:solidFill>
          <a:srgbClr val="1F0F6B"/>
        </a:solidFill>
      </dgm:spPr>
      <dgm:t>
        <a:bodyPr/>
        <a:lstStyle/>
        <a:p>
          <a:r>
            <a:rPr lang="en-GB" dirty="0"/>
            <a:t>Transformation</a:t>
          </a:r>
        </a:p>
        <a:p>
          <a:r>
            <a:rPr lang="en-GB" dirty="0"/>
            <a:t>Enabled</a:t>
          </a:r>
        </a:p>
      </dgm:t>
    </dgm:pt>
    <dgm:pt modelId="{E71D58E7-FC37-5645-AFF5-9F7B6644086E}" type="parTrans" cxnId="{65CEE56D-92A6-0441-94E7-0772D2D00E78}">
      <dgm:prSet/>
      <dgm:spPr/>
      <dgm:t>
        <a:bodyPr/>
        <a:lstStyle/>
        <a:p>
          <a:endParaRPr lang="en-GB"/>
        </a:p>
      </dgm:t>
    </dgm:pt>
    <dgm:pt modelId="{78DD3447-2CE8-1C46-988F-541C8A646240}" type="sibTrans" cxnId="{65CEE56D-92A6-0441-94E7-0772D2D00E78}">
      <dgm:prSet/>
      <dgm:spPr/>
      <dgm:t>
        <a:bodyPr/>
        <a:lstStyle/>
        <a:p>
          <a:endParaRPr lang="en-GB"/>
        </a:p>
      </dgm:t>
    </dgm:pt>
    <dgm:pt modelId="{D542371B-EAA8-D24E-A7F2-E88E7092D681}">
      <dgm:prSet phldrT="[Text]"/>
      <dgm:spPr>
        <a:solidFill>
          <a:srgbClr val="006AA2"/>
        </a:solidFill>
      </dgm:spPr>
      <dgm:t>
        <a:bodyPr/>
        <a:lstStyle/>
        <a:p>
          <a:r>
            <a:rPr lang="en-GB"/>
            <a:t>Listen</a:t>
          </a:r>
        </a:p>
      </dgm:t>
    </dgm:pt>
    <dgm:pt modelId="{FBB47BFB-2BE1-7A46-A871-BF36383E73A9}" type="parTrans" cxnId="{188ACEF7-2796-EE48-AF5E-221989F671AE}">
      <dgm:prSet/>
      <dgm:spPr/>
      <dgm:t>
        <a:bodyPr/>
        <a:lstStyle/>
        <a:p>
          <a:endParaRPr lang="en-GB"/>
        </a:p>
      </dgm:t>
    </dgm:pt>
    <dgm:pt modelId="{62CFBE1B-407F-8F45-AC5C-7B7B7DFD18B6}" type="sibTrans" cxnId="{188ACEF7-2796-EE48-AF5E-221989F671AE}">
      <dgm:prSet/>
      <dgm:spPr>
        <a:solidFill>
          <a:srgbClr val="68BBDE"/>
        </a:solidFill>
      </dgm:spPr>
      <dgm:t>
        <a:bodyPr/>
        <a:lstStyle/>
        <a:p>
          <a:endParaRPr lang="en-GB"/>
        </a:p>
      </dgm:t>
    </dgm:pt>
    <dgm:pt modelId="{1C019C01-E081-7742-8216-927AC92CBC4C}">
      <dgm:prSet phldrT="[Text]"/>
      <dgm:spPr>
        <a:solidFill>
          <a:srgbClr val="006AA2"/>
        </a:solidFill>
      </dgm:spPr>
      <dgm:t>
        <a:bodyPr/>
        <a:lstStyle/>
        <a:p>
          <a:r>
            <a:rPr lang="en-GB"/>
            <a:t>Plan</a:t>
          </a:r>
        </a:p>
      </dgm:t>
    </dgm:pt>
    <dgm:pt modelId="{83091AE4-F349-614F-A983-CAD87FC54423}" type="parTrans" cxnId="{E3C2ED9A-C57E-9845-A9FC-C93F82A0C81F}">
      <dgm:prSet/>
      <dgm:spPr/>
      <dgm:t>
        <a:bodyPr/>
        <a:lstStyle/>
        <a:p>
          <a:endParaRPr lang="en-GB"/>
        </a:p>
      </dgm:t>
    </dgm:pt>
    <dgm:pt modelId="{145B4CF4-5EB0-E34A-B947-58810588965A}" type="sibTrans" cxnId="{E3C2ED9A-C57E-9845-A9FC-C93F82A0C81F}">
      <dgm:prSet/>
      <dgm:spPr>
        <a:solidFill>
          <a:srgbClr val="68BBDE"/>
        </a:solidFill>
      </dgm:spPr>
      <dgm:t>
        <a:bodyPr/>
        <a:lstStyle/>
        <a:p>
          <a:endParaRPr lang="en-GB"/>
        </a:p>
      </dgm:t>
    </dgm:pt>
    <dgm:pt modelId="{514E103A-C828-244E-A4D4-CC9F7889778E}">
      <dgm:prSet phldrT="[Text]"/>
      <dgm:spPr>
        <a:solidFill>
          <a:srgbClr val="006AA2"/>
        </a:solidFill>
      </dgm:spPr>
      <dgm:t>
        <a:bodyPr/>
        <a:lstStyle/>
        <a:p>
          <a:r>
            <a:rPr lang="en-GB"/>
            <a:t>Deliver</a:t>
          </a:r>
        </a:p>
      </dgm:t>
    </dgm:pt>
    <dgm:pt modelId="{81B0836A-6276-0140-89C6-52D0B899DF54}" type="parTrans" cxnId="{98D4E9AC-B264-4A4D-9A81-082236269EDE}">
      <dgm:prSet/>
      <dgm:spPr/>
      <dgm:t>
        <a:bodyPr/>
        <a:lstStyle/>
        <a:p>
          <a:endParaRPr lang="en-GB"/>
        </a:p>
      </dgm:t>
    </dgm:pt>
    <dgm:pt modelId="{0ABC704A-7478-2949-863A-1FBD9643B18C}" type="sibTrans" cxnId="{98D4E9AC-B264-4A4D-9A81-082236269EDE}">
      <dgm:prSet/>
      <dgm:spPr>
        <a:solidFill>
          <a:srgbClr val="68BBDE"/>
        </a:solidFill>
      </dgm:spPr>
      <dgm:t>
        <a:bodyPr/>
        <a:lstStyle/>
        <a:p>
          <a:endParaRPr lang="en-GB"/>
        </a:p>
      </dgm:t>
    </dgm:pt>
    <dgm:pt modelId="{C5D38AC3-2012-6A40-B19D-BA021FCDC377}">
      <dgm:prSet phldrT="[Text]"/>
      <dgm:spPr>
        <a:solidFill>
          <a:srgbClr val="006AA2"/>
        </a:solidFill>
      </dgm:spPr>
      <dgm:t>
        <a:bodyPr/>
        <a:lstStyle/>
        <a:p>
          <a:r>
            <a:rPr lang="en-GB"/>
            <a:t>Measure</a:t>
          </a:r>
        </a:p>
      </dgm:t>
    </dgm:pt>
    <dgm:pt modelId="{0CC55C71-32CF-F249-9C4F-F7FB08979524}" type="parTrans" cxnId="{CA1FF6CC-0091-0C40-BD20-BEC87E49AAAF}">
      <dgm:prSet/>
      <dgm:spPr/>
      <dgm:t>
        <a:bodyPr/>
        <a:lstStyle/>
        <a:p>
          <a:endParaRPr lang="en-GB"/>
        </a:p>
      </dgm:t>
    </dgm:pt>
    <dgm:pt modelId="{72FD88F6-58E2-384D-9EE2-639C669655BF}" type="sibTrans" cxnId="{CA1FF6CC-0091-0C40-BD20-BEC87E49AAAF}">
      <dgm:prSet/>
      <dgm:spPr>
        <a:solidFill>
          <a:srgbClr val="68BBDE"/>
        </a:solidFill>
      </dgm:spPr>
      <dgm:t>
        <a:bodyPr/>
        <a:lstStyle/>
        <a:p>
          <a:endParaRPr lang="en-GB"/>
        </a:p>
      </dgm:t>
    </dgm:pt>
    <dgm:pt modelId="{715AC752-BAA2-604F-AF17-24FAAE0A91AF}" type="pres">
      <dgm:prSet presAssocID="{78527A98-283B-E34F-A781-233EAB8BAFC4}" presName="Name0" presStyleCnt="0">
        <dgm:presLayoutVars>
          <dgm:chMax val="1"/>
          <dgm:dir/>
          <dgm:animLvl val="ctr"/>
          <dgm:resizeHandles val="exact"/>
        </dgm:presLayoutVars>
      </dgm:prSet>
      <dgm:spPr/>
    </dgm:pt>
    <dgm:pt modelId="{2C0B6A00-F10A-6541-BACC-1D60D4C95CCF}" type="pres">
      <dgm:prSet presAssocID="{F319DB9B-5D75-B94B-89C9-B60962BF5A81}" presName="centerShape" presStyleLbl="node0" presStyleIdx="0" presStyleCnt="1"/>
      <dgm:spPr/>
    </dgm:pt>
    <dgm:pt modelId="{054D59EF-162D-4B46-9B3B-3165952F05E8}" type="pres">
      <dgm:prSet presAssocID="{D542371B-EAA8-D24E-A7F2-E88E7092D681}" presName="node" presStyleLbl="node1" presStyleIdx="0" presStyleCnt="4">
        <dgm:presLayoutVars>
          <dgm:bulletEnabled val="1"/>
        </dgm:presLayoutVars>
      </dgm:prSet>
      <dgm:spPr/>
    </dgm:pt>
    <dgm:pt modelId="{DF21E3D5-AC01-FA49-B7A6-896782F7C4B7}" type="pres">
      <dgm:prSet presAssocID="{D542371B-EAA8-D24E-A7F2-E88E7092D681}" presName="dummy" presStyleCnt="0"/>
      <dgm:spPr/>
    </dgm:pt>
    <dgm:pt modelId="{E002C6A4-0AD3-CE46-95E9-1B629B8714A0}" type="pres">
      <dgm:prSet presAssocID="{62CFBE1B-407F-8F45-AC5C-7B7B7DFD18B6}" presName="sibTrans" presStyleLbl="sibTrans2D1" presStyleIdx="0" presStyleCnt="4"/>
      <dgm:spPr/>
    </dgm:pt>
    <dgm:pt modelId="{D3F19F34-0572-F847-9AA6-40E273D7478D}" type="pres">
      <dgm:prSet presAssocID="{1C019C01-E081-7742-8216-927AC92CBC4C}" presName="node" presStyleLbl="node1" presStyleIdx="1" presStyleCnt="4">
        <dgm:presLayoutVars>
          <dgm:bulletEnabled val="1"/>
        </dgm:presLayoutVars>
      </dgm:prSet>
      <dgm:spPr/>
    </dgm:pt>
    <dgm:pt modelId="{D1BEA758-0EE4-E14E-878C-0ADAF127072D}" type="pres">
      <dgm:prSet presAssocID="{1C019C01-E081-7742-8216-927AC92CBC4C}" presName="dummy" presStyleCnt="0"/>
      <dgm:spPr/>
    </dgm:pt>
    <dgm:pt modelId="{0EE370B5-365B-3B45-AB41-D36FE92D6A20}" type="pres">
      <dgm:prSet presAssocID="{145B4CF4-5EB0-E34A-B947-58810588965A}" presName="sibTrans" presStyleLbl="sibTrans2D1" presStyleIdx="1" presStyleCnt="4"/>
      <dgm:spPr/>
    </dgm:pt>
    <dgm:pt modelId="{A19E0982-3501-2746-B75A-291B97D76C01}" type="pres">
      <dgm:prSet presAssocID="{514E103A-C828-244E-A4D4-CC9F7889778E}" presName="node" presStyleLbl="node1" presStyleIdx="2" presStyleCnt="4">
        <dgm:presLayoutVars>
          <dgm:bulletEnabled val="1"/>
        </dgm:presLayoutVars>
      </dgm:prSet>
      <dgm:spPr/>
    </dgm:pt>
    <dgm:pt modelId="{4C14E90E-C9C5-8242-B7B6-7C8664F85E3E}" type="pres">
      <dgm:prSet presAssocID="{514E103A-C828-244E-A4D4-CC9F7889778E}" presName="dummy" presStyleCnt="0"/>
      <dgm:spPr/>
    </dgm:pt>
    <dgm:pt modelId="{4B0E3019-798C-5549-9628-0E4096382919}" type="pres">
      <dgm:prSet presAssocID="{0ABC704A-7478-2949-863A-1FBD9643B18C}" presName="sibTrans" presStyleLbl="sibTrans2D1" presStyleIdx="2" presStyleCnt="4"/>
      <dgm:spPr/>
    </dgm:pt>
    <dgm:pt modelId="{C4BA83C9-2DF9-4C4C-9927-FDCFA9A18162}" type="pres">
      <dgm:prSet presAssocID="{C5D38AC3-2012-6A40-B19D-BA021FCDC377}" presName="node" presStyleLbl="node1" presStyleIdx="3" presStyleCnt="4">
        <dgm:presLayoutVars>
          <dgm:bulletEnabled val="1"/>
        </dgm:presLayoutVars>
      </dgm:prSet>
      <dgm:spPr/>
    </dgm:pt>
    <dgm:pt modelId="{1805A2EE-AE1D-D34F-9BD9-7EE696A60CC5}" type="pres">
      <dgm:prSet presAssocID="{C5D38AC3-2012-6A40-B19D-BA021FCDC377}" presName="dummy" presStyleCnt="0"/>
      <dgm:spPr/>
    </dgm:pt>
    <dgm:pt modelId="{C64F035C-4E91-BB44-8676-1AB0BC0FF484}" type="pres">
      <dgm:prSet presAssocID="{72FD88F6-58E2-384D-9EE2-639C669655BF}" presName="sibTrans" presStyleLbl="sibTrans2D1" presStyleIdx="3" presStyleCnt="4"/>
      <dgm:spPr/>
    </dgm:pt>
  </dgm:ptLst>
  <dgm:cxnLst>
    <dgm:cxn modelId="{65122A13-3CC9-B047-9334-3CDF1B5855A6}" type="presOf" srcId="{F319DB9B-5D75-B94B-89C9-B60962BF5A81}" destId="{2C0B6A00-F10A-6541-BACC-1D60D4C95CCF}" srcOrd="0" destOrd="0" presId="urn:microsoft.com/office/officeart/2005/8/layout/radial6"/>
    <dgm:cxn modelId="{E7222B2C-FF12-2F4B-B623-65F78D49D848}" type="presOf" srcId="{C5D38AC3-2012-6A40-B19D-BA021FCDC377}" destId="{C4BA83C9-2DF9-4C4C-9927-FDCFA9A18162}" srcOrd="0" destOrd="0" presId="urn:microsoft.com/office/officeart/2005/8/layout/radial6"/>
    <dgm:cxn modelId="{CA367C44-7316-9745-A214-B3A339AF69E1}" type="presOf" srcId="{514E103A-C828-244E-A4D4-CC9F7889778E}" destId="{A19E0982-3501-2746-B75A-291B97D76C01}" srcOrd="0" destOrd="0" presId="urn:microsoft.com/office/officeart/2005/8/layout/radial6"/>
    <dgm:cxn modelId="{65CEE56D-92A6-0441-94E7-0772D2D00E78}" srcId="{78527A98-283B-E34F-A781-233EAB8BAFC4}" destId="{F319DB9B-5D75-B94B-89C9-B60962BF5A81}" srcOrd="0" destOrd="0" parTransId="{E71D58E7-FC37-5645-AFF5-9F7B6644086E}" sibTransId="{78DD3447-2CE8-1C46-988F-541C8A646240}"/>
    <dgm:cxn modelId="{3BF00E6E-1CE6-B44A-8A40-A1D5E75C485E}" type="presOf" srcId="{0ABC704A-7478-2949-863A-1FBD9643B18C}" destId="{4B0E3019-798C-5549-9628-0E4096382919}" srcOrd="0" destOrd="0" presId="urn:microsoft.com/office/officeart/2005/8/layout/radial6"/>
    <dgm:cxn modelId="{3B757678-0A02-F545-84EE-1776C116D70F}" type="presOf" srcId="{62CFBE1B-407F-8F45-AC5C-7B7B7DFD18B6}" destId="{E002C6A4-0AD3-CE46-95E9-1B629B8714A0}" srcOrd="0" destOrd="0" presId="urn:microsoft.com/office/officeart/2005/8/layout/radial6"/>
    <dgm:cxn modelId="{E3C2ED9A-C57E-9845-A9FC-C93F82A0C81F}" srcId="{F319DB9B-5D75-B94B-89C9-B60962BF5A81}" destId="{1C019C01-E081-7742-8216-927AC92CBC4C}" srcOrd="1" destOrd="0" parTransId="{83091AE4-F349-614F-A983-CAD87FC54423}" sibTransId="{145B4CF4-5EB0-E34A-B947-58810588965A}"/>
    <dgm:cxn modelId="{98D4E9AC-B264-4A4D-9A81-082236269EDE}" srcId="{F319DB9B-5D75-B94B-89C9-B60962BF5A81}" destId="{514E103A-C828-244E-A4D4-CC9F7889778E}" srcOrd="2" destOrd="0" parTransId="{81B0836A-6276-0140-89C6-52D0B899DF54}" sibTransId="{0ABC704A-7478-2949-863A-1FBD9643B18C}"/>
    <dgm:cxn modelId="{46ED89C5-87C5-4344-AD46-50D3A425403F}" type="presOf" srcId="{D542371B-EAA8-D24E-A7F2-E88E7092D681}" destId="{054D59EF-162D-4B46-9B3B-3165952F05E8}" srcOrd="0" destOrd="0" presId="urn:microsoft.com/office/officeart/2005/8/layout/radial6"/>
    <dgm:cxn modelId="{3ADAF0C9-44BD-084E-8985-25018777CE53}" type="presOf" srcId="{78527A98-283B-E34F-A781-233EAB8BAFC4}" destId="{715AC752-BAA2-604F-AF17-24FAAE0A91AF}" srcOrd="0" destOrd="0" presId="urn:microsoft.com/office/officeart/2005/8/layout/radial6"/>
    <dgm:cxn modelId="{CA1FF6CC-0091-0C40-BD20-BEC87E49AAAF}" srcId="{F319DB9B-5D75-B94B-89C9-B60962BF5A81}" destId="{C5D38AC3-2012-6A40-B19D-BA021FCDC377}" srcOrd="3" destOrd="0" parTransId="{0CC55C71-32CF-F249-9C4F-F7FB08979524}" sibTransId="{72FD88F6-58E2-384D-9EE2-639C669655BF}"/>
    <dgm:cxn modelId="{CE2E67D3-D138-194F-A47F-9310672E0A68}" type="presOf" srcId="{1C019C01-E081-7742-8216-927AC92CBC4C}" destId="{D3F19F34-0572-F847-9AA6-40E273D7478D}" srcOrd="0" destOrd="0" presId="urn:microsoft.com/office/officeart/2005/8/layout/radial6"/>
    <dgm:cxn modelId="{6D9C35D9-1888-7B41-8C42-DC72E4F80ACC}" type="presOf" srcId="{145B4CF4-5EB0-E34A-B947-58810588965A}" destId="{0EE370B5-365B-3B45-AB41-D36FE92D6A20}" srcOrd="0" destOrd="0" presId="urn:microsoft.com/office/officeart/2005/8/layout/radial6"/>
    <dgm:cxn modelId="{188ACEF7-2796-EE48-AF5E-221989F671AE}" srcId="{F319DB9B-5D75-B94B-89C9-B60962BF5A81}" destId="{D542371B-EAA8-D24E-A7F2-E88E7092D681}" srcOrd="0" destOrd="0" parTransId="{FBB47BFB-2BE1-7A46-A871-BF36383E73A9}" sibTransId="{62CFBE1B-407F-8F45-AC5C-7B7B7DFD18B6}"/>
    <dgm:cxn modelId="{51F0C2FB-C865-A340-B245-4CB9A468F91B}" type="presOf" srcId="{72FD88F6-58E2-384D-9EE2-639C669655BF}" destId="{C64F035C-4E91-BB44-8676-1AB0BC0FF484}" srcOrd="0" destOrd="0" presId="urn:microsoft.com/office/officeart/2005/8/layout/radial6"/>
    <dgm:cxn modelId="{F66AEE34-D4DA-704F-ACF0-BF5C284AA1B5}" type="presParOf" srcId="{715AC752-BAA2-604F-AF17-24FAAE0A91AF}" destId="{2C0B6A00-F10A-6541-BACC-1D60D4C95CCF}" srcOrd="0" destOrd="0" presId="urn:microsoft.com/office/officeart/2005/8/layout/radial6"/>
    <dgm:cxn modelId="{1DC21D31-4BB6-C14D-B6A6-F70C2A26809F}" type="presParOf" srcId="{715AC752-BAA2-604F-AF17-24FAAE0A91AF}" destId="{054D59EF-162D-4B46-9B3B-3165952F05E8}" srcOrd="1" destOrd="0" presId="urn:microsoft.com/office/officeart/2005/8/layout/radial6"/>
    <dgm:cxn modelId="{95A4BD0C-1100-1E4C-B2B9-B01E81C0B440}" type="presParOf" srcId="{715AC752-BAA2-604F-AF17-24FAAE0A91AF}" destId="{DF21E3D5-AC01-FA49-B7A6-896782F7C4B7}" srcOrd="2" destOrd="0" presId="urn:microsoft.com/office/officeart/2005/8/layout/radial6"/>
    <dgm:cxn modelId="{A759BC5F-2B7B-6447-B108-40364422C355}" type="presParOf" srcId="{715AC752-BAA2-604F-AF17-24FAAE0A91AF}" destId="{E002C6A4-0AD3-CE46-95E9-1B629B8714A0}" srcOrd="3" destOrd="0" presId="urn:microsoft.com/office/officeart/2005/8/layout/radial6"/>
    <dgm:cxn modelId="{97A47AE0-1D31-5046-95DC-2298CC8907DC}" type="presParOf" srcId="{715AC752-BAA2-604F-AF17-24FAAE0A91AF}" destId="{D3F19F34-0572-F847-9AA6-40E273D7478D}" srcOrd="4" destOrd="0" presId="urn:microsoft.com/office/officeart/2005/8/layout/radial6"/>
    <dgm:cxn modelId="{A1A51998-C906-E040-A558-007719E04B59}" type="presParOf" srcId="{715AC752-BAA2-604F-AF17-24FAAE0A91AF}" destId="{D1BEA758-0EE4-E14E-878C-0ADAF127072D}" srcOrd="5" destOrd="0" presId="urn:microsoft.com/office/officeart/2005/8/layout/radial6"/>
    <dgm:cxn modelId="{90F50DEE-7339-F04A-89F2-690745297965}" type="presParOf" srcId="{715AC752-BAA2-604F-AF17-24FAAE0A91AF}" destId="{0EE370B5-365B-3B45-AB41-D36FE92D6A20}" srcOrd="6" destOrd="0" presId="urn:microsoft.com/office/officeart/2005/8/layout/radial6"/>
    <dgm:cxn modelId="{A9C469F4-7709-1D4D-877A-EE6BBD756C18}" type="presParOf" srcId="{715AC752-BAA2-604F-AF17-24FAAE0A91AF}" destId="{A19E0982-3501-2746-B75A-291B97D76C01}" srcOrd="7" destOrd="0" presId="urn:microsoft.com/office/officeart/2005/8/layout/radial6"/>
    <dgm:cxn modelId="{69F012FC-6715-EF4E-9ADC-DE4A6C27C194}" type="presParOf" srcId="{715AC752-BAA2-604F-AF17-24FAAE0A91AF}" destId="{4C14E90E-C9C5-8242-B7B6-7C8664F85E3E}" srcOrd="8" destOrd="0" presId="urn:microsoft.com/office/officeart/2005/8/layout/radial6"/>
    <dgm:cxn modelId="{CB1E5A7B-427D-AE49-B2BA-72AD54702B29}" type="presParOf" srcId="{715AC752-BAA2-604F-AF17-24FAAE0A91AF}" destId="{4B0E3019-798C-5549-9628-0E4096382919}" srcOrd="9" destOrd="0" presId="urn:microsoft.com/office/officeart/2005/8/layout/radial6"/>
    <dgm:cxn modelId="{65C2D156-C3AF-F542-B3F9-BDD9490D6059}" type="presParOf" srcId="{715AC752-BAA2-604F-AF17-24FAAE0A91AF}" destId="{C4BA83C9-2DF9-4C4C-9927-FDCFA9A18162}" srcOrd="10" destOrd="0" presId="urn:microsoft.com/office/officeart/2005/8/layout/radial6"/>
    <dgm:cxn modelId="{F18E87C2-196F-1C4D-895D-33F09F58BED0}" type="presParOf" srcId="{715AC752-BAA2-604F-AF17-24FAAE0A91AF}" destId="{1805A2EE-AE1D-D34F-9BD9-7EE696A60CC5}" srcOrd="11" destOrd="0" presId="urn:microsoft.com/office/officeart/2005/8/layout/radial6"/>
    <dgm:cxn modelId="{4142C67A-B86E-2D4C-8208-886D2A26C218}" type="presParOf" srcId="{715AC752-BAA2-604F-AF17-24FAAE0A91AF}" destId="{C64F035C-4E91-BB44-8676-1AB0BC0FF484}"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E5BD33E-3663-BE42-9A4A-FF98F71B0233}" type="doc">
      <dgm:prSet loTypeId="urn:microsoft.com/office/officeart/2005/8/layout/radial3" loCatId="" qsTypeId="urn:microsoft.com/office/officeart/2005/8/quickstyle/simple1" qsCatId="simple" csTypeId="urn:microsoft.com/office/officeart/2005/8/colors/accent1_2" csCatId="accent1" phldr="1"/>
      <dgm:spPr/>
      <dgm:t>
        <a:bodyPr/>
        <a:lstStyle/>
        <a:p>
          <a:endParaRPr lang="en-GB"/>
        </a:p>
      </dgm:t>
    </dgm:pt>
    <dgm:pt modelId="{9E2AB94B-6E4D-A940-BD5E-5133958B51E5}">
      <dgm:prSet phldrT="[Text]"/>
      <dgm:spPr>
        <a:solidFill>
          <a:srgbClr val="1F0F6B"/>
        </a:solidFill>
      </dgm:spPr>
      <dgm:t>
        <a:bodyPr/>
        <a:lstStyle/>
        <a:p>
          <a:r>
            <a:rPr lang="en-GB" dirty="0"/>
            <a:t>PMO Governance</a:t>
          </a:r>
        </a:p>
      </dgm:t>
    </dgm:pt>
    <dgm:pt modelId="{88E88AC0-E093-144C-99DF-0DCDF03EEC8A}" type="parTrans" cxnId="{888C71CB-3A7A-234E-BE65-D8E232CCCBF4}">
      <dgm:prSet/>
      <dgm:spPr/>
      <dgm:t>
        <a:bodyPr/>
        <a:lstStyle/>
        <a:p>
          <a:endParaRPr lang="en-GB"/>
        </a:p>
      </dgm:t>
    </dgm:pt>
    <dgm:pt modelId="{C16A301F-B6F0-2849-B396-66FF5CF49657}" type="sibTrans" cxnId="{888C71CB-3A7A-234E-BE65-D8E232CCCBF4}">
      <dgm:prSet/>
      <dgm:spPr/>
      <dgm:t>
        <a:bodyPr/>
        <a:lstStyle/>
        <a:p>
          <a:endParaRPr lang="en-GB"/>
        </a:p>
      </dgm:t>
    </dgm:pt>
    <dgm:pt modelId="{A91E481A-85FC-7D4F-9301-F8D866D2D84D}">
      <dgm:prSet phldrT="[Text]"/>
      <dgm:spPr>
        <a:solidFill>
          <a:srgbClr val="138CCF"/>
        </a:solidFill>
      </dgm:spPr>
      <dgm:t>
        <a:bodyPr/>
        <a:lstStyle/>
        <a:p>
          <a:r>
            <a:rPr lang="en-GB" dirty="0"/>
            <a:t>Project Methodologies &amp; Training</a:t>
          </a:r>
        </a:p>
      </dgm:t>
    </dgm:pt>
    <dgm:pt modelId="{49253E63-D933-4C41-BA75-C80E229364BE}" type="parTrans" cxnId="{885743AB-5B3C-A84A-9F04-C66A52FCAC3A}">
      <dgm:prSet/>
      <dgm:spPr/>
      <dgm:t>
        <a:bodyPr/>
        <a:lstStyle/>
        <a:p>
          <a:endParaRPr lang="en-GB"/>
        </a:p>
      </dgm:t>
    </dgm:pt>
    <dgm:pt modelId="{25F4CF35-70E7-B945-9E80-1D98AC8DB601}" type="sibTrans" cxnId="{885743AB-5B3C-A84A-9F04-C66A52FCAC3A}">
      <dgm:prSet/>
      <dgm:spPr/>
      <dgm:t>
        <a:bodyPr/>
        <a:lstStyle/>
        <a:p>
          <a:endParaRPr lang="en-GB"/>
        </a:p>
      </dgm:t>
    </dgm:pt>
    <dgm:pt modelId="{D666CF79-A197-C14B-A074-132807AA251B}">
      <dgm:prSet phldrT="[Text]"/>
      <dgm:spPr>
        <a:solidFill>
          <a:srgbClr val="138CCF"/>
        </a:solidFill>
      </dgm:spPr>
      <dgm:t>
        <a:bodyPr/>
        <a:lstStyle/>
        <a:p>
          <a:r>
            <a:rPr lang="en-GB" dirty="0"/>
            <a:t>Project Performance Reporting</a:t>
          </a:r>
        </a:p>
      </dgm:t>
    </dgm:pt>
    <dgm:pt modelId="{61813D76-76A6-9446-8896-40E3B7E2CE9A}" type="parTrans" cxnId="{E34A1E1E-21A4-7E40-9D81-8BFFB0FD9135}">
      <dgm:prSet/>
      <dgm:spPr/>
      <dgm:t>
        <a:bodyPr/>
        <a:lstStyle/>
        <a:p>
          <a:endParaRPr lang="en-GB"/>
        </a:p>
      </dgm:t>
    </dgm:pt>
    <dgm:pt modelId="{F8712D5A-4B91-B64D-B82B-AC7DCF3A5383}" type="sibTrans" cxnId="{E34A1E1E-21A4-7E40-9D81-8BFFB0FD9135}">
      <dgm:prSet/>
      <dgm:spPr/>
      <dgm:t>
        <a:bodyPr/>
        <a:lstStyle/>
        <a:p>
          <a:endParaRPr lang="en-GB"/>
        </a:p>
      </dgm:t>
    </dgm:pt>
    <dgm:pt modelId="{DEF242A2-B378-A947-9A95-50A107976BD7}">
      <dgm:prSet phldrT="[Text]"/>
      <dgm:spPr>
        <a:solidFill>
          <a:srgbClr val="138CCF"/>
        </a:solidFill>
      </dgm:spPr>
      <dgm:t>
        <a:bodyPr/>
        <a:lstStyle/>
        <a:p>
          <a:endParaRPr lang="en-GB" dirty="0"/>
        </a:p>
        <a:p>
          <a:r>
            <a:rPr lang="en-GB" dirty="0"/>
            <a:t>Project Capacity &amp; Support</a:t>
          </a:r>
        </a:p>
      </dgm:t>
    </dgm:pt>
    <dgm:pt modelId="{4E998AB6-6296-8345-9E28-8EC706F021C7}" type="parTrans" cxnId="{905F0465-1287-EE48-BD0B-7295043F6570}">
      <dgm:prSet/>
      <dgm:spPr/>
      <dgm:t>
        <a:bodyPr/>
        <a:lstStyle/>
        <a:p>
          <a:endParaRPr lang="en-GB"/>
        </a:p>
      </dgm:t>
    </dgm:pt>
    <dgm:pt modelId="{17F5BCB8-D05F-4041-AA68-EB2D4ECAD166}" type="sibTrans" cxnId="{905F0465-1287-EE48-BD0B-7295043F6570}">
      <dgm:prSet/>
      <dgm:spPr/>
      <dgm:t>
        <a:bodyPr/>
        <a:lstStyle/>
        <a:p>
          <a:endParaRPr lang="en-GB"/>
        </a:p>
      </dgm:t>
    </dgm:pt>
    <dgm:pt modelId="{3F6D0385-45C6-C54C-914A-1FE18C177AFA}">
      <dgm:prSet phldrT="[Text]"/>
      <dgm:spPr>
        <a:solidFill>
          <a:srgbClr val="138CCF"/>
        </a:solidFill>
      </dgm:spPr>
      <dgm:t>
        <a:bodyPr/>
        <a:lstStyle/>
        <a:p>
          <a:r>
            <a:rPr lang="en-GB" dirty="0"/>
            <a:t>Project Resourcing</a:t>
          </a:r>
        </a:p>
      </dgm:t>
    </dgm:pt>
    <dgm:pt modelId="{3C067D2A-3A4D-A043-A8CE-54D39BF8951F}" type="parTrans" cxnId="{282FE6A8-DBF8-D149-9C9F-8000411D8C09}">
      <dgm:prSet/>
      <dgm:spPr/>
      <dgm:t>
        <a:bodyPr/>
        <a:lstStyle/>
        <a:p>
          <a:endParaRPr lang="en-GB"/>
        </a:p>
      </dgm:t>
    </dgm:pt>
    <dgm:pt modelId="{A09F9A0F-455C-D842-9160-0942F5BED21E}" type="sibTrans" cxnId="{282FE6A8-DBF8-D149-9C9F-8000411D8C09}">
      <dgm:prSet/>
      <dgm:spPr/>
      <dgm:t>
        <a:bodyPr/>
        <a:lstStyle/>
        <a:p>
          <a:endParaRPr lang="en-GB"/>
        </a:p>
      </dgm:t>
    </dgm:pt>
    <dgm:pt modelId="{49CD22D2-595B-CC4A-9963-5DC470920CD9}">
      <dgm:prSet phldrT="[Text]"/>
      <dgm:spPr>
        <a:solidFill>
          <a:srgbClr val="138CCF"/>
        </a:solidFill>
      </dgm:spPr>
      <dgm:t>
        <a:bodyPr/>
        <a:lstStyle/>
        <a:p>
          <a:r>
            <a:rPr lang="en-GB" dirty="0"/>
            <a:t>Project Health Checks &amp; Audits</a:t>
          </a:r>
        </a:p>
      </dgm:t>
    </dgm:pt>
    <dgm:pt modelId="{9D73B312-6412-984E-9F60-989173755D7F}" type="parTrans" cxnId="{9DCB52E9-4FDF-014F-AD2E-7260B436E846}">
      <dgm:prSet/>
      <dgm:spPr/>
      <dgm:t>
        <a:bodyPr/>
        <a:lstStyle/>
        <a:p>
          <a:endParaRPr lang="en-GB"/>
        </a:p>
      </dgm:t>
    </dgm:pt>
    <dgm:pt modelId="{5D7B32D0-65C0-3B4E-A2FA-DA7526435C78}" type="sibTrans" cxnId="{9DCB52E9-4FDF-014F-AD2E-7260B436E846}">
      <dgm:prSet/>
      <dgm:spPr/>
      <dgm:t>
        <a:bodyPr/>
        <a:lstStyle/>
        <a:p>
          <a:endParaRPr lang="en-GB"/>
        </a:p>
      </dgm:t>
    </dgm:pt>
    <dgm:pt modelId="{E8362A89-5E01-DA4F-8C59-07CA30FAC31B}">
      <dgm:prSet phldrT="[Text]"/>
      <dgm:spPr>
        <a:solidFill>
          <a:srgbClr val="138CCF"/>
        </a:solidFill>
      </dgm:spPr>
      <dgm:t>
        <a:bodyPr/>
        <a:lstStyle/>
        <a:p>
          <a:r>
            <a:rPr lang="en-GB" dirty="0"/>
            <a:t>Portfolio Management</a:t>
          </a:r>
        </a:p>
      </dgm:t>
    </dgm:pt>
    <dgm:pt modelId="{00A618E9-222B-A24F-A8C3-6A6AE39086B2}" type="parTrans" cxnId="{2CB06991-1603-4A47-B73B-A181C579372B}">
      <dgm:prSet/>
      <dgm:spPr/>
      <dgm:t>
        <a:bodyPr/>
        <a:lstStyle/>
        <a:p>
          <a:endParaRPr lang="en-GB"/>
        </a:p>
      </dgm:t>
    </dgm:pt>
    <dgm:pt modelId="{9E78CF14-D037-1248-AEB2-D7C576AE56BA}" type="sibTrans" cxnId="{2CB06991-1603-4A47-B73B-A181C579372B}">
      <dgm:prSet/>
      <dgm:spPr/>
      <dgm:t>
        <a:bodyPr/>
        <a:lstStyle/>
        <a:p>
          <a:endParaRPr lang="en-GB"/>
        </a:p>
      </dgm:t>
    </dgm:pt>
    <dgm:pt modelId="{83D4B3B4-A7B5-A046-BC61-3124463BBF55}" type="pres">
      <dgm:prSet presAssocID="{DE5BD33E-3663-BE42-9A4A-FF98F71B0233}" presName="composite" presStyleCnt="0">
        <dgm:presLayoutVars>
          <dgm:chMax val="1"/>
          <dgm:dir/>
          <dgm:resizeHandles val="exact"/>
        </dgm:presLayoutVars>
      </dgm:prSet>
      <dgm:spPr/>
    </dgm:pt>
    <dgm:pt modelId="{293ABDB1-BA60-1440-901F-839E443F56EA}" type="pres">
      <dgm:prSet presAssocID="{DE5BD33E-3663-BE42-9A4A-FF98F71B0233}" presName="radial" presStyleCnt="0">
        <dgm:presLayoutVars>
          <dgm:animLvl val="ctr"/>
        </dgm:presLayoutVars>
      </dgm:prSet>
      <dgm:spPr/>
    </dgm:pt>
    <dgm:pt modelId="{7B952CDA-FE77-324E-A5F6-1D139E726F3F}" type="pres">
      <dgm:prSet presAssocID="{9E2AB94B-6E4D-A940-BD5E-5133958B51E5}" presName="centerShape" presStyleLbl="vennNode1" presStyleIdx="0" presStyleCnt="7"/>
      <dgm:spPr/>
    </dgm:pt>
    <dgm:pt modelId="{8AA5CDB1-7B42-0A40-9717-BFB5FCFB2BD5}" type="pres">
      <dgm:prSet presAssocID="{A91E481A-85FC-7D4F-9301-F8D866D2D84D}" presName="node" presStyleLbl="vennNode1" presStyleIdx="1" presStyleCnt="7">
        <dgm:presLayoutVars>
          <dgm:bulletEnabled val="1"/>
        </dgm:presLayoutVars>
      </dgm:prSet>
      <dgm:spPr/>
    </dgm:pt>
    <dgm:pt modelId="{49C51744-4759-A646-B117-4AD798D449BC}" type="pres">
      <dgm:prSet presAssocID="{D666CF79-A197-C14B-A074-132807AA251B}" presName="node" presStyleLbl="vennNode1" presStyleIdx="2" presStyleCnt="7">
        <dgm:presLayoutVars>
          <dgm:bulletEnabled val="1"/>
        </dgm:presLayoutVars>
      </dgm:prSet>
      <dgm:spPr/>
    </dgm:pt>
    <dgm:pt modelId="{E83CCA1B-5E6F-CC47-A34D-04A4882E7702}" type="pres">
      <dgm:prSet presAssocID="{DEF242A2-B378-A947-9A95-50A107976BD7}" presName="node" presStyleLbl="vennNode1" presStyleIdx="3" presStyleCnt="7">
        <dgm:presLayoutVars>
          <dgm:bulletEnabled val="1"/>
        </dgm:presLayoutVars>
      </dgm:prSet>
      <dgm:spPr/>
    </dgm:pt>
    <dgm:pt modelId="{E0ADDA66-1D34-2246-A749-795C5802DBAA}" type="pres">
      <dgm:prSet presAssocID="{3F6D0385-45C6-C54C-914A-1FE18C177AFA}" presName="node" presStyleLbl="vennNode1" presStyleIdx="4" presStyleCnt="7">
        <dgm:presLayoutVars>
          <dgm:bulletEnabled val="1"/>
        </dgm:presLayoutVars>
      </dgm:prSet>
      <dgm:spPr/>
    </dgm:pt>
    <dgm:pt modelId="{569B04BF-9953-5947-8727-0C4AB9041690}" type="pres">
      <dgm:prSet presAssocID="{49CD22D2-595B-CC4A-9963-5DC470920CD9}" presName="node" presStyleLbl="vennNode1" presStyleIdx="5" presStyleCnt="7">
        <dgm:presLayoutVars>
          <dgm:bulletEnabled val="1"/>
        </dgm:presLayoutVars>
      </dgm:prSet>
      <dgm:spPr/>
    </dgm:pt>
    <dgm:pt modelId="{F35AB41D-87A2-924A-B0FD-F7AB3F6D9629}" type="pres">
      <dgm:prSet presAssocID="{E8362A89-5E01-DA4F-8C59-07CA30FAC31B}" presName="node" presStyleLbl="vennNode1" presStyleIdx="6" presStyleCnt="7">
        <dgm:presLayoutVars>
          <dgm:bulletEnabled val="1"/>
        </dgm:presLayoutVars>
      </dgm:prSet>
      <dgm:spPr/>
    </dgm:pt>
  </dgm:ptLst>
  <dgm:cxnLst>
    <dgm:cxn modelId="{143D9000-1BC9-7340-8634-189229DFFDAD}" type="presOf" srcId="{A91E481A-85FC-7D4F-9301-F8D866D2D84D}" destId="{8AA5CDB1-7B42-0A40-9717-BFB5FCFB2BD5}" srcOrd="0" destOrd="0" presId="urn:microsoft.com/office/officeart/2005/8/layout/radial3"/>
    <dgm:cxn modelId="{1702F607-F280-D248-BE37-2C7291268504}" type="presOf" srcId="{DE5BD33E-3663-BE42-9A4A-FF98F71B0233}" destId="{83D4B3B4-A7B5-A046-BC61-3124463BBF55}" srcOrd="0" destOrd="0" presId="urn:microsoft.com/office/officeart/2005/8/layout/radial3"/>
    <dgm:cxn modelId="{260BFD1D-2C12-6A42-B694-E6E24D30374F}" type="presOf" srcId="{DEF242A2-B378-A947-9A95-50A107976BD7}" destId="{E83CCA1B-5E6F-CC47-A34D-04A4882E7702}" srcOrd="0" destOrd="0" presId="urn:microsoft.com/office/officeart/2005/8/layout/radial3"/>
    <dgm:cxn modelId="{E34A1E1E-21A4-7E40-9D81-8BFFB0FD9135}" srcId="{9E2AB94B-6E4D-A940-BD5E-5133958B51E5}" destId="{D666CF79-A197-C14B-A074-132807AA251B}" srcOrd="1" destOrd="0" parTransId="{61813D76-76A6-9446-8896-40E3B7E2CE9A}" sibTransId="{F8712D5A-4B91-B64D-B82B-AC7DCF3A5383}"/>
    <dgm:cxn modelId="{A669F13F-5ECB-FB47-82ED-93D32F061C6B}" type="presOf" srcId="{D666CF79-A197-C14B-A074-132807AA251B}" destId="{49C51744-4759-A646-B117-4AD798D449BC}" srcOrd="0" destOrd="0" presId="urn:microsoft.com/office/officeart/2005/8/layout/radial3"/>
    <dgm:cxn modelId="{7AB3C061-81BB-B24D-BC05-3940465384D1}" type="presOf" srcId="{E8362A89-5E01-DA4F-8C59-07CA30FAC31B}" destId="{F35AB41D-87A2-924A-B0FD-F7AB3F6D9629}" srcOrd="0" destOrd="0" presId="urn:microsoft.com/office/officeart/2005/8/layout/radial3"/>
    <dgm:cxn modelId="{905F0465-1287-EE48-BD0B-7295043F6570}" srcId="{9E2AB94B-6E4D-A940-BD5E-5133958B51E5}" destId="{DEF242A2-B378-A947-9A95-50A107976BD7}" srcOrd="2" destOrd="0" parTransId="{4E998AB6-6296-8345-9E28-8EC706F021C7}" sibTransId="{17F5BCB8-D05F-4041-AA68-EB2D4ECAD166}"/>
    <dgm:cxn modelId="{B2328050-0CB5-A940-A395-E2D0EA853D2F}" type="presOf" srcId="{49CD22D2-595B-CC4A-9963-5DC470920CD9}" destId="{569B04BF-9953-5947-8727-0C4AB9041690}" srcOrd="0" destOrd="0" presId="urn:microsoft.com/office/officeart/2005/8/layout/radial3"/>
    <dgm:cxn modelId="{37F41289-7F20-124A-AC91-5C59D57EF49A}" type="presOf" srcId="{3F6D0385-45C6-C54C-914A-1FE18C177AFA}" destId="{E0ADDA66-1D34-2246-A749-795C5802DBAA}" srcOrd="0" destOrd="0" presId="urn:microsoft.com/office/officeart/2005/8/layout/radial3"/>
    <dgm:cxn modelId="{2CB06991-1603-4A47-B73B-A181C579372B}" srcId="{9E2AB94B-6E4D-A940-BD5E-5133958B51E5}" destId="{E8362A89-5E01-DA4F-8C59-07CA30FAC31B}" srcOrd="5" destOrd="0" parTransId="{00A618E9-222B-A24F-A8C3-6A6AE39086B2}" sibTransId="{9E78CF14-D037-1248-AEB2-D7C576AE56BA}"/>
    <dgm:cxn modelId="{282FE6A8-DBF8-D149-9C9F-8000411D8C09}" srcId="{9E2AB94B-6E4D-A940-BD5E-5133958B51E5}" destId="{3F6D0385-45C6-C54C-914A-1FE18C177AFA}" srcOrd="3" destOrd="0" parTransId="{3C067D2A-3A4D-A043-A8CE-54D39BF8951F}" sibTransId="{A09F9A0F-455C-D842-9160-0942F5BED21E}"/>
    <dgm:cxn modelId="{885743AB-5B3C-A84A-9F04-C66A52FCAC3A}" srcId="{9E2AB94B-6E4D-A940-BD5E-5133958B51E5}" destId="{A91E481A-85FC-7D4F-9301-F8D866D2D84D}" srcOrd="0" destOrd="0" parTransId="{49253E63-D933-4C41-BA75-C80E229364BE}" sibTransId="{25F4CF35-70E7-B945-9E80-1D98AC8DB601}"/>
    <dgm:cxn modelId="{888C71CB-3A7A-234E-BE65-D8E232CCCBF4}" srcId="{DE5BD33E-3663-BE42-9A4A-FF98F71B0233}" destId="{9E2AB94B-6E4D-A940-BD5E-5133958B51E5}" srcOrd="0" destOrd="0" parTransId="{88E88AC0-E093-144C-99DF-0DCDF03EEC8A}" sibTransId="{C16A301F-B6F0-2849-B396-66FF5CF49657}"/>
    <dgm:cxn modelId="{9DCB52E9-4FDF-014F-AD2E-7260B436E846}" srcId="{9E2AB94B-6E4D-A940-BD5E-5133958B51E5}" destId="{49CD22D2-595B-CC4A-9963-5DC470920CD9}" srcOrd="4" destOrd="0" parTransId="{9D73B312-6412-984E-9F60-989173755D7F}" sibTransId="{5D7B32D0-65C0-3B4E-A2FA-DA7526435C78}"/>
    <dgm:cxn modelId="{8D8D79FA-612C-F842-9251-5A98ADE2E4A9}" type="presOf" srcId="{9E2AB94B-6E4D-A940-BD5E-5133958B51E5}" destId="{7B952CDA-FE77-324E-A5F6-1D139E726F3F}" srcOrd="0" destOrd="0" presId="urn:microsoft.com/office/officeart/2005/8/layout/radial3"/>
    <dgm:cxn modelId="{68A44A41-668E-E64E-A359-88297FD5211B}" type="presParOf" srcId="{83D4B3B4-A7B5-A046-BC61-3124463BBF55}" destId="{293ABDB1-BA60-1440-901F-839E443F56EA}" srcOrd="0" destOrd="0" presId="urn:microsoft.com/office/officeart/2005/8/layout/radial3"/>
    <dgm:cxn modelId="{2722EE7D-A8C4-3646-9594-743498B3D9C5}" type="presParOf" srcId="{293ABDB1-BA60-1440-901F-839E443F56EA}" destId="{7B952CDA-FE77-324E-A5F6-1D139E726F3F}" srcOrd="0" destOrd="0" presId="urn:microsoft.com/office/officeart/2005/8/layout/radial3"/>
    <dgm:cxn modelId="{99C27CA2-8F93-944E-A7A5-69BBD0261AB9}" type="presParOf" srcId="{293ABDB1-BA60-1440-901F-839E443F56EA}" destId="{8AA5CDB1-7B42-0A40-9717-BFB5FCFB2BD5}" srcOrd="1" destOrd="0" presId="urn:microsoft.com/office/officeart/2005/8/layout/radial3"/>
    <dgm:cxn modelId="{AEFF18D6-AC16-E741-B8BB-AFD12E8A3D39}" type="presParOf" srcId="{293ABDB1-BA60-1440-901F-839E443F56EA}" destId="{49C51744-4759-A646-B117-4AD798D449BC}" srcOrd="2" destOrd="0" presId="urn:microsoft.com/office/officeart/2005/8/layout/radial3"/>
    <dgm:cxn modelId="{87A4ED41-849C-6449-A89F-7C4F981B28C2}" type="presParOf" srcId="{293ABDB1-BA60-1440-901F-839E443F56EA}" destId="{E83CCA1B-5E6F-CC47-A34D-04A4882E7702}" srcOrd="3" destOrd="0" presId="urn:microsoft.com/office/officeart/2005/8/layout/radial3"/>
    <dgm:cxn modelId="{1EE1173E-A239-BB4C-91A5-ABBAAA9B0EF6}" type="presParOf" srcId="{293ABDB1-BA60-1440-901F-839E443F56EA}" destId="{E0ADDA66-1D34-2246-A749-795C5802DBAA}" srcOrd="4" destOrd="0" presId="urn:microsoft.com/office/officeart/2005/8/layout/radial3"/>
    <dgm:cxn modelId="{7887459A-FBBF-4B4D-A2BA-5B2D49DCA65B}" type="presParOf" srcId="{293ABDB1-BA60-1440-901F-839E443F56EA}" destId="{569B04BF-9953-5947-8727-0C4AB9041690}" srcOrd="5" destOrd="0" presId="urn:microsoft.com/office/officeart/2005/8/layout/radial3"/>
    <dgm:cxn modelId="{253F0142-16EB-DA48-BE8E-FD8E176B79D7}" type="presParOf" srcId="{293ABDB1-BA60-1440-901F-839E443F56EA}" destId="{F35AB41D-87A2-924A-B0FD-F7AB3F6D9629}" srcOrd="6" destOrd="0" presId="urn:microsoft.com/office/officeart/2005/8/layout/radial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2FF276-4C5F-4743-8480-374546082BE8}"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1ADFD158-988E-48C3-B469-BAD39AE18A26}">
      <dgm:prSet/>
      <dgm:spPr/>
      <dgm:t>
        <a:bodyPr/>
        <a:lstStyle/>
        <a:p>
          <a:pPr rtl="0" eaLnBrk="1" latinLnBrk="0"/>
          <a:r>
            <a:rPr lang="en-US" dirty="0">
              <a:solidFill>
                <a:srgbClr val="FF8341"/>
              </a:solidFill>
            </a:rPr>
            <a:t>Finance &amp; HR Automation</a:t>
          </a:r>
        </a:p>
      </dgm:t>
    </dgm:pt>
    <dgm:pt modelId="{29971031-5181-4D37-88DF-7CD83595197A}" type="parTrans" cxnId="{33E5315D-DF58-4C06-B8F2-CECA1B864E91}">
      <dgm:prSet/>
      <dgm:spPr/>
      <dgm:t>
        <a:bodyPr/>
        <a:lstStyle/>
        <a:p>
          <a:endParaRPr lang="en-US"/>
        </a:p>
      </dgm:t>
    </dgm:pt>
    <dgm:pt modelId="{3F24FA5E-DC5C-432F-AE29-899B2F3AC998}" type="sibTrans" cxnId="{33E5315D-DF58-4C06-B8F2-CECA1B864E91}">
      <dgm:prSet/>
      <dgm:spPr/>
      <dgm:t>
        <a:bodyPr/>
        <a:lstStyle/>
        <a:p>
          <a:endParaRPr lang="en-US"/>
        </a:p>
      </dgm:t>
    </dgm:pt>
    <dgm:pt modelId="{A93550DC-BD4E-416D-96DD-6F9098408F3E}">
      <dgm:prSet/>
      <dgm:spPr/>
      <dgm:t>
        <a:bodyPr/>
        <a:lstStyle/>
        <a:p>
          <a:pPr>
            <a:lnSpc>
              <a:spcPct val="100000"/>
            </a:lnSpc>
            <a:defRPr cap="all"/>
          </a:pPr>
          <a:r>
            <a:rPr lang="en-US" cap="none" dirty="0">
              <a:solidFill>
                <a:srgbClr val="FF8341"/>
              </a:solidFill>
            </a:rPr>
            <a:t>Customer Intelligence</a:t>
          </a:r>
        </a:p>
      </dgm:t>
    </dgm:pt>
    <dgm:pt modelId="{1F022A39-0243-4412-86DE-B40D5819C493}" type="parTrans" cxnId="{29FB07EA-34D5-43B5-9E84-34CF4D193B30}">
      <dgm:prSet/>
      <dgm:spPr/>
      <dgm:t>
        <a:bodyPr/>
        <a:lstStyle/>
        <a:p>
          <a:endParaRPr lang="en-US"/>
        </a:p>
      </dgm:t>
    </dgm:pt>
    <dgm:pt modelId="{7F8FA6BC-EAC6-437F-8535-FF943367EC6D}" type="sibTrans" cxnId="{29FB07EA-34D5-43B5-9E84-34CF4D193B30}">
      <dgm:prSet/>
      <dgm:spPr/>
      <dgm:t>
        <a:bodyPr/>
        <a:lstStyle/>
        <a:p>
          <a:endParaRPr lang="en-US"/>
        </a:p>
      </dgm:t>
    </dgm:pt>
    <dgm:pt modelId="{D9E0D770-16C7-4A26-A73B-A15F1D5F8504}">
      <dgm:prSet/>
      <dgm:spPr/>
      <dgm:t>
        <a:bodyPr/>
        <a:lstStyle/>
        <a:p>
          <a:pPr>
            <a:lnSpc>
              <a:spcPct val="100000"/>
            </a:lnSpc>
            <a:defRPr cap="all"/>
          </a:pPr>
          <a:r>
            <a:rPr lang="en-US" cap="none" dirty="0">
              <a:solidFill>
                <a:srgbClr val="FF8341"/>
              </a:solidFill>
            </a:rPr>
            <a:t>Product Roadmap</a:t>
          </a:r>
        </a:p>
      </dgm:t>
    </dgm:pt>
    <dgm:pt modelId="{32CC2C54-AD1F-4C4C-A8FC-01EEA1F521DC}" type="parTrans" cxnId="{4348C609-BF8C-47FC-9B02-D5D6CC694A71}">
      <dgm:prSet/>
      <dgm:spPr/>
      <dgm:t>
        <a:bodyPr/>
        <a:lstStyle/>
        <a:p>
          <a:endParaRPr lang="en-US"/>
        </a:p>
      </dgm:t>
    </dgm:pt>
    <dgm:pt modelId="{D96A9D79-C8C8-4CF5-B585-5E5210A51084}" type="sibTrans" cxnId="{4348C609-BF8C-47FC-9B02-D5D6CC694A71}">
      <dgm:prSet/>
      <dgm:spPr/>
      <dgm:t>
        <a:bodyPr/>
        <a:lstStyle/>
        <a:p>
          <a:endParaRPr lang="en-US"/>
        </a:p>
      </dgm:t>
    </dgm:pt>
    <dgm:pt modelId="{CD838F5F-E35B-474F-9D26-C2A980363DA1}">
      <dgm:prSet/>
      <dgm:spPr/>
      <dgm:t>
        <a:bodyPr/>
        <a:lstStyle/>
        <a:p>
          <a:pPr>
            <a:lnSpc>
              <a:spcPct val="100000"/>
            </a:lnSpc>
            <a:defRPr cap="all"/>
          </a:pPr>
          <a:r>
            <a:rPr lang="en-US" cap="none" dirty="0">
              <a:solidFill>
                <a:srgbClr val="FF8341"/>
              </a:solidFill>
            </a:rPr>
            <a:t>System Integration</a:t>
          </a:r>
        </a:p>
      </dgm:t>
    </dgm:pt>
    <dgm:pt modelId="{D57AF98E-4E0F-4C76-816D-7816B4F9A155}" type="parTrans" cxnId="{A50ED04C-1465-48DE-9B62-141C1E77AAA4}">
      <dgm:prSet/>
      <dgm:spPr/>
      <dgm:t>
        <a:bodyPr/>
        <a:lstStyle/>
        <a:p>
          <a:endParaRPr lang="en-US"/>
        </a:p>
      </dgm:t>
    </dgm:pt>
    <dgm:pt modelId="{ADF6418A-D33C-4A57-8A50-C7524C7DA1AA}" type="sibTrans" cxnId="{A50ED04C-1465-48DE-9B62-141C1E77AAA4}">
      <dgm:prSet/>
      <dgm:spPr/>
      <dgm:t>
        <a:bodyPr/>
        <a:lstStyle/>
        <a:p>
          <a:endParaRPr lang="en-US"/>
        </a:p>
      </dgm:t>
    </dgm:pt>
    <dgm:pt modelId="{8FC47E05-542D-4406-A908-CFDDE5D99E52}">
      <dgm:prSet/>
      <dgm:spPr/>
      <dgm:t>
        <a:bodyPr/>
        <a:lstStyle/>
        <a:p>
          <a:pPr>
            <a:lnSpc>
              <a:spcPct val="100000"/>
            </a:lnSpc>
            <a:defRPr cap="all"/>
          </a:pPr>
          <a:r>
            <a:rPr lang="en-US" cap="none" dirty="0">
              <a:solidFill>
                <a:srgbClr val="FF8341"/>
              </a:solidFill>
            </a:rPr>
            <a:t>Data-driven Decisions</a:t>
          </a:r>
        </a:p>
      </dgm:t>
    </dgm:pt>
    <dgm:pt modelId="{D92A546F-2472-43B5-8AE4-63FF7919DAC8}" type="parTrans" cxnId="{E85F4C8F-DBAC-4773-A344-6CC9BDFD362F}">
      <dgm:prSet/>
      <dgm:spPr/>
      <dgm:t>
        <a:bodyPr/>
        <a:lstStyle/>
        <a:p>
          <a:endParaRPr lang="en-US"/>
        </a:p>
      </dgm:t>
    </dgm:pt>
    <dgm:pt modelId="{5F4AF7CB-AC34-4C95-A2B6-5DA131D713A0}" type="sibTrans" cxnId="{E85F4C8F-DBAC-4773-A344-6CC9BDFD362F}">
      <dgm:prSet/>
      <dgm:spPr/>
      <dgm:t>
        <a:bodyPr/>
        <a:lstStyle/>
        <a:p>
          <a:endParaRPr lang="en-US"/>
        </a:p>
      </dgm:t>
    </dgm:pt>
    <dgm:pt modelId="{15FEED2B-F08A-46EF-A0CB-0928A8E9FAB1}" type="pres">
      <dgm:prSet presAssocID="{3F2FF276-4C5F-4743-8480-374546082BE8}" presName="root" presStyleCnt="0">
        <dgm:presLayoutVars>
          <dgm:dir/>
          <dgm:resizeHandles val="exact"/>
        </dgm:presLayoutVars>
      </dgm:prSet>
      <dgm:spPr/>
    </dgm:pt>
    <dgm:pt modelId="{D57CD5A3-9C9E-469B-9E4A-BFAB68360F61}" type="pres">
      <dgm:prSet presAssocID="{1ADFD158-988E-48C3-B469-BAD39AE18A26}" presName="compNode" presStyleCnt="0"/>
      <dgm:spPr/>
    </dgm:pt>
    <dgm:pt modelId="{AE8CAF79-17D9-43F3-AF64-6B597ED5FD53}" type="pres">
      <dgm:prSet presAssocID="{1ADFD158-988E-48C3-B469-BAD39AE18A26}" presName="iconBgRect" presStyleLbl="bgShp" presStyleIdx="0" presStyleCnt="5"/>
      <dgm:spPr>
        <a:solidFill>
          <a:srgbClr val="138CCF"/>
        </a:solidFill>
      </dgm:spPr>
    </dgm:pt>
    <dgm:pt modelId="{A6918EE4-C3A9-42DC-8693-3243888B1B38}" type="pres">
      <dgm:prSet presAssocID="{1ADFD158-988E-48C3-B469-BAD39AE18A26}" presName="iconRect" presStyleLbl="node1" presStyleIdx="0" presStyleCnt="5"/>
      <dgm:spPr>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ears"/>
        </a:ext>
      </dgm:extLst>
    </dgm:pt>
    <dgm:pt modelId="{B5CE9FF2-4B88-49E7-A9B6-034EDD8E9D83}" type="pres">
      <dgm:prSet presAssocID="{1ADFD158-988E-48C3-B469-BAD39AE18A26}" presName="spaceRect" presStyleCnt="0"/>
      <dgm:spPr/>
    </dgm:pt>
    <dgm:pt modelId="{DCC5F156-785D-4A62-B9F1-441D5D30FB9D}" type="pres">
      <dgm:prSet presAssocID="{1ADFD158-988E-48C3-B469-BAD39AE18A26}" presName="textRect" presStyleLbl="revTx" presStyleIdx="0" presStyleCnt="5">
        <dgm:presLayoutVars>
          <dgm:chMax val="1"/>
          <dgm:chPref val="1"/>
        </dgm:presLayoutVars>
      </dgm:prSet>
      <dgm:spPr/>
    </dgm:pt>
    <dgm:pt modelId="{E79AF688-99B4-4A56-A5DA-D61B1ABF6ABD}" type="pres">
      <dgm:prSet presAssocID="{3F24FA5E-DC5C-432F-AE29-899B2F3AC998}" presName="sibTrans" presStyleCnt="0"/>
      <dgm:spPr/>
    </dgm:pt>
    <dgm:pt modelId="{05D4CF0C-5B71-40CF-9B59-7F5F72E2427E}" type="pres">
      <dgm:prSet presAssocID="{A93550DC-BD4E-416D-96DD-6F9098408F3E}" presName="compNode" presStyleCnt="0"/>
      <dgm:spPr/>
    </dgm:pt>
    <dgm:pt modelId="{D79362B8-9B05-4350-A692-B137A7ED29A9}" type="pres">
      <dgm:prSet presAssocID="{A93550DC-BD4E-416D-96DD-6F9098408F3E}" presName="iconBgRect" presStyleLbl="bgShp" presStyleIdx="1" presStyleCnt="5"/>
      <dgm:spPr>
        <a:solidFill>
          <a:srgbClr val="138CCF"/>
        </a:solidFill>
      </dgm:spPr>
    </dgm:pt>
    <dgm:pt modelId="{7462CB5C-855A-4D00-A5C5-10C60D887A33}" type="pres">
      <dgm:prSet presAssocID="{A93550DC-BD4E-416D-96DD-6F9098408F3E}" presName="iconRect" presStyleLbl="node1" presStyleIdx="1" presStyleCnt="5"/>
      <dgm:spPr>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d with Gears"/>
        </a:ext>
      </dgm:extLst>
    </dgm:pt>
    <dgm:pt modelId="{0CA11611-93F8-4697-A962-AB2D5F41FA02}" type="pres">
      <dgm:prSet presAssocID="{A93550DC-BD4E-416D-96DD-6F9098408F3E}" presName="spaceRect" presStyleCnt="0"/>
      <dgm:spPr/>
    </dgm:pt>
    <dgm:pt modelId="{B34745E8-4707-4F2F-B4D2-3FF19E3113A6}" type="pres">
      <dgm:prSet presAssocID="{A93550DC-BD4E-416D-96DD-6F9098408F3E}" presName="textRect" presStyleLbl="revTx" presStyleIdx="1" presStyleCnt="5">
        <dgm:presLayoutVars>
          <dgm:chMax val="1"/>
          <dgm:chPref val="1"/>
        </dgm:presLayoutVars>
      </dgm:prSet>
      <dgm:spPr/>
    </dgm:pt>
    <dgm:pt modelId="{F5FEA81D-373F-4D18-99E9-085D1FADE17E}" type="pres">
      <dgm:prSet presAssocID="{7F8FA6BC-EAC6-437F-8535-FF943367EC6D}" presName="sibTrans" presStyleCnt="0"/>
      <dgm:spPr/>
    </dgm:pt>
    <dgm:pt modelId="{9168A916-F828-4438-A507-7BDDE9CCE921}" type="pres">
      <dgm:prSet presAssocID="{D9E0D770-16C7-4A26-A73B-A15F1D5F8504}" presName="compNode" presStyleCnt="0"/>
      <dgm:spPr/>
    </dgm:pt>
    <dgm:pt modelId="{7F545651-89BC-47D5-98CF-24BDDE2C5834}" type="pres">
      <dgm:prSet presAssocID="{D9E0D770-16C7-4A26-A73B-A15F1D5F8504}" presName="iconBgRect" presStyleLbl="bgShp" presStyleIdx="2" presStyleCnt="5"/>
      <dgm:spPr>
        <a:solidFill>
          <a:srgbClr val="138CCF"/>
        </a:solidFill>
      </dgm:spPr>
    </dgm:pt>
    <dgm:pt modelId="{26396C31-DAD7-42F4-9DB1-9CBE75F50A05}" type="pres">
      <dgm:prSet presAssocID="{D9E0D770-16C7-4A26-A73B-A15F1D5F8504}" presName="iconRect" presStyleLbl="node1" presStyleIdx="2" presStyleCnt="5"/>
      <dgm:spPr>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ick"/>
        </a:ext>
      </dgm:extLst>
    </dgm:pt>
    <dgm:pt modelId="{D31AD6E6-EA43-47A2-A22C-2E284D3FEBC1}" type="pres">
      <dgm:prSet presAssocID="{D9E0D770-16C7-4A26-A73B-A15F1D5F8504}" presName="spaceRect" presStyleCnt="0"/>
      <dgm:spPr/>
    </dgm:pt>
    <dgm:pt modelId="{F6E51A44-33E2-494C-A313-400026443886}" type="pres">
      <dgm:prSet presAssocID="{D9E0D770-16C7-4A26-A73B-A15F1D5F8504}" presName="textRect" presStyleLbl="revTx" presStyleIdx="2" presStyleCnt="5">
        <dgm:presLayoutVars>
          <dgm:chMax val="1"/>
          <dgm:chPref val="1"/>
        </dgm:presLayoutVars>
      </dgm:prSet>
      <dgm:spPr/>
    </dgm:pt>
    <dgm:pt modelId="{0A55AE92-D84A-48DE-97EA-CB5879E98EF7}" type="pres">
      <dgm:prSet presAssocID="{D96A9D79-C8C8-4CF5-B585-5E5210A51084}" presName="sibTrans" presStyleCnt="0"/>
      <dgm:spPr/>
    </dgm:pt>
    <dgm:pt modelId="{48385F06-2B4E-46FD-A684-7BF8BF20ED88}" type="pres">
      <dgm:prSet presAssocID="{CD838F5F-E35B-474F-9D26-C2A980363DA1}" presName="compNode" presStyleCnt="0"/>
      <dgm:spPr/>
    </dgm:pt>
    <dgm:pt modelId="{5487CEC6-2D2B-42EC-AF49-DF60B734722C}" type="pres">
      <dgm:prSet presAssocID="{CD838F5F-E35B-474F-9D26-C2A980363DA1}" presName="iconBgRect" presStyleLbl="bgShp" presStyleIdx="3" presStyleCnt="5"/>
      <dgm:spPr>
        <a:solidFill>
          <a:srgbClr val="138CCF"/>
        </a:solidFill>
      </dgm:spPr>
    </dgm:pt>
    <dgm:pt modelId="{9521BB2A-96E4-475A-AC6F-F16CB8A48FE3}" type="pres">
      <dgm:prSet presAssocID="{CD838F5F-E35B-474F-9D26-C2A980363DA1}" presName="iconRect" presStyleLbl="node1" presStyleIdx="3" presStyleCnt="5"/>
      <dgm:spPr>
        <a:blipFill>
          <a:blip xmlns:r="http://schemas.openxmlformats.org/officeDocument/2006/relationships" r:embed="rId7">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atabase"/>
        </a:ext>
      </dgm:extLst>
    </dgm:pt>
    <dgm:pt modelId="{D5F21D09-C101-4A68-933C-377E07E71584}" type="pres">
      <dgm:prSet presAssocID="{CD838F5F-E35B-474F-9D26-C2A980363DA1}" presName="spaceRect" presStyleCnt="0"/>
      <dgm:spPr/>
    </dgm:pt>
    <dgm:pt modelId="{47C71FC4-873B-4FFA-B196-6EC2F2BAD7B1}" type="pres">
      <dgm:prSet presAssocID="{CD838F5F-E35B-474F-9D26-C2A980363DA1}" presName="textRect" presStyleLbl="revTx" presStyleIdx="3" presStyleCnt="5">
        <dgm:presLayoutVars>
          <dgm:chMax val="1"/>
          <dgm:chPref val="1"/>
        </dgm:presLayoutVars>
      </dgm:prSet>
      <dgm:spPr/>
    </dgm:pt>
    <dgm:pt modelId="{48524BA5-2A9A-4AED-A4D5-0D7C3C1E9EDB}" type="pres">
      <dgm:prSet presAssocID="{ADF6418A-D33C-4A57-8A50-C7524C7DA1AA}" presName="sibTrans" presStyleCnt="0"/>
      <dgm:spPr/>
    </dgm:pt>
    <dgm:pt modelId="{C7A88209-91BF-4AF7-9AF3-08A608178E0B}" type="pres">
      <dgm:prSet presAssocID="{8FC47E05-542D-4406-A908-CFDDE5D99E52}" presName="compNode" presStyleCnt="0"/>
      <dgm:spPr/>
    </dgm:pt>
    <dgm:pt modelId="{0EB13081-0804-41F9-A6A1-1FD49C66C9DE}" type="pres">
      <dgm:prSet presAssocID="{8FC47E05-542D-4406-A908-CFDDE5D99E52}" presName="iconBgRect" presStyleLbl="bgShp" presStyleIdx="4" presStyleCnt="5"/>
      <dgm:spPr>
        <a:solidFill>
          <a:srgbClr val="138CCF"/>
        </a:solidFill>
      </dgm:spPr>
    </dgm:pt>
    <dgm:pt modelId="{0BC08FFA-7164-4855-A747-B0B007A05723}" type="pres">
      <dgm:prSet presAssocID="{8FC47E05-542D-4406-A908-CFDDE5D99E52}" presName="iconRect" presStyleLbl="node1" presStyleIdx="4" presStyleCnt="5"/>
      <dgm:spPr>
        <a:blipFill>
          <a:blip xmlns:r="http://schemas.openxmlformats.org/officeDocument/2006/relationships" r:embed="rId9">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E2C215B1-C038-47F3-8A03-F9A70485E199}" type="pres">
      <dgm:prSet presAssocID="{8FC47E05-542D-4406-A908-CFDDE5D99E52}" presName="spaceRect" presStyleCnt="0"/>
      <dgm:spPr/>
    </dgm:pt>
    <dgm:pt modelId="{4E7E9FCC-1EA4-41F5-B5ED-5F6131BFF0FB}" type="pres">
      <dgm:prSet presAssocID="{8FC47E05-542D-4406-A908-CFDDE5D99E52}" presName="textRect" presStyleLbl="revTx" presStyleIdx="4" presStyleCnt="5">
        <dgm:presLayoutVars>
          <dgm:chMax val="1"/>
          <dgm:chPref val="1"/>
        </dgm:presLayoutVars>
      </dgm:prSet>
      <dgm:spPr/>
    </dgm:pt>
  </dgm:ptLst>
  <dgm:cxnLst>
    <dgm:cxn modelId="{4348C609-BF8C-47FC-9B02-D5D6CC694A71}" srcId="{3F2FF276-4C5F-4743-8480-374546082BE8}" destId="{D9E0D770-16C7-4A26-A73B-A15F1D5F8504}" srcOrd="2" destOrd="0" parTransId="{32CC2C54-AD1F-4C4C-A8FC-01EEA1F521DC}" sibTransId="{D96A9D79-C8C8-4CF5-B585-5E5210A51084}"/>
    <dgm:cxn modelId="{4B59023F-88DC-47B1-8D9F-7ABEE946F5E9}" type="presOf" srcId="{D9E0D770-16C7-4A26-A73B-A15F1D5F8504}" destId="{F6E51A44-33E2-494C-A313-400026443886}" srcOrd="0" destOrd="0" presId="urn:microsoft.com/office/officeart/2018/5/layout/IconCircleLabelList"/>
    <dgm:cxn modelId="{33E5315D-DF58-4C06-B8F2-CECA1B864E91}" srcId="{3F2FF276-4C5F-4743-8480-374546082BE8}" destId="{1ADFD158-988E-48C3-B469-BAD39AE18A26}" srcOrd="0" destOrd="0" parTransId="{29971031-5181-4D37-88DF-7CD83595197A}" sibTransId="{3F24FA5E-DC5C-432F-AE29-899B2F3AC998}"/>
    <dgm:cxn modelId="{EC67F161-866C-4163-B8CF-A17745E8C506}" type="presOf" srcId="{8FC47E05-542D-4406-A908-CFDDE5D99E52}" destId="{4E7E9FCC-1EA4-41F5-B5ED-5F6131BFF0FB}" srcOrd="0" destOrd="0" presId="urn:microsoft.com/office/officeart/2018/5/layout/IconCircleLabelList"/>
    <dgm:cxn modelId="{A50ED04C-1465-48DE-9B62-141C1E77AAA4}" srcId="{3F2FF276-4C5F-4743-8480-374546082BE8}" destId="{CD838F5F-E35B-474F-9D26-C2A980363DA1}" srcOrd="3" destOrd="0" parTransId="{D57AF98E-4E0F-4C76-816D-7816B4F9A155}" sibTransId="{ADF6418A-D33C-4A57-8A50-C7524C7DA1AA}"/>
    <dgm:cxn modelId="{B4C63873-1CC0-4507-A883-C2BA77F536B2}" type="presOf" srcId="{CD838F5F-E35B-474F-9D26-C2A980363DA1}" destId="{47C71FC4-873B-4FFA-B196-6EC2F2BAD7B1}" srcOrd="0" destOrd="0" presId="urn:microsoft.com/office/officeart/2018/5/layout/IconCircleLabelList"/>
    <dgm:cxn modelId="{E85F4C8F-DBAC-4773-A344-6CC9BDFD362F}" srcId="{3F2FF276-4C5F-4743-8480-374546082BE8}" destId="{8FC47E05-542D-4406-A908-CFDDE5D99E52}" srcOrd="4" destOrd="0" parTransId="{D92A546F-2472-43B5-8AE4-63FF7919DAC8}" sibTransId="{5F4AF7CB-AC34-4C95-A2B6-5DA131D713A0}"/>
    <dgm:cxn modelId="{5A90F3C2-4A78-4B23-8CDC-5C318AB1BF55}" type="presOf" srcId="{1ADFD158-988E-48C3-B469-BAD39AE18A26}" destId="{DCC5F156-785D-4A62-B9F1-441D5D30FB9D}" srcOrd="0" destOrd="0" presId="urn:microsoft.com/office/officeart/2018/5/layout/IconCircleLabelList"/>
    <dgm:cxn modelId="{20D8D7CE-2B93-45C6-AC60-711936C5E73C}" type="presOf" srcId="{3F2FF276-4C5F-4743-8480-374546082BE8}" destId="{15FEED2B-F08A-46EF-A0CB-0928A8E9FAB1}" srcOrd="0" destOrd="0" presId="urn:microsoft.com/office/officeart/2018/5/layout/IconCircleLabelList"/>
    <dgm:cxn modelId="{29FB07EA-34D5-43B5-9E84-34CF4D193B30}" srcId="{3F2FF276-4C5F-4743-8480-374546082BE8}" destId="{A93550DC-BD4E-416D-96DD-6F9098408F3E}" srcOrd="1" destOrd="0" parTransId="{1F022A39-0243-4412-86DE-B40D5819C493}" sibTransId="{7F8FA6BC-EAC6-437F-8535-FF943367EC6D}"/>
    <dgm:cxn modelId="{DA9402EE-5229-4E1A-B775-DB6652083567}" type="presOf" srcId="{A93550DC-BD4E-416D-96DD-6F9098408F3E}" destId="{B34745E8-4707-4F2F-B4D2-3FF19E3113A6}" srcOrd="0" destOrd="0" presId="urn:microsoft.com/office/officeart/2018/5/layout/IconCircleLabelList"/>
    <dgm:cxn modelId="{35C5F6AC-7FA3-4411-A21F-F4F72318122F}" type="presParOf" srcId="{15FEED2B-F08A-46EF-A0CB-0928A8E9FAB1}" destId="{D57CD5A3-9C9E-469B-9E4A-BFAB68360F61}" srcOrd="0" destOrd="0" presId="urn:microsoft.com/office/officeart/2018/5/layout/IconCircleLabelList"/>
    <dgm:cxn modelId="{D48A62CC-DCFA-431E-B654-2AF3A9D46BF7}" type="presParOf" srcId="{D57CD5A3-9C9E-469B-9E4A-BFAB68360F61}" destId="{AE8CAF79-17D9-43F3-AF64-6B597ED5FD53}" srcOrd="0" destOrd="0" presId="urn:microsoft.com/office/officeart/2018/5/layout/IconCircleLabelList"/>
    <dgm:cxn modelId="{4131B6DC-FC60-4323-8A78-390AC2712CB1}" type="presParOf" srcId="{D57CD5A3-9C9E-469B-9E4A-BFAB68360F61}" destId="{A6918EE4-C3A9-42DC-8693-3243888B1B38}" srcOrd="1" destOrd="0" presId="urn:microsoft.com/office/officeart/2018/5/layout/IconCircleLabelList"/>
    <dgm:cxn modelId="{40B66CB5-0E13-4270-83FF-0062BD126315}" type="presParOf" srcId="{D57CD5A3-9C9E-469B-9E4A-BFAB68360F61}" destId="{B5CE9FF2-4B88-49E7-A9B6-034EDD8E9D83}" srcOrd="2" destOrd="0" presId="urn:microsoft.com/office/officeart/2018/5/layout/IconCircleLabelList"/>
    <dgm:cxn modelId="{6814FE7D-B5A6-43BC-9AE7-83E80AAE9B07}" type="presParOf" srcId="{D57CD5A3-9C9E-469B-9E4A-BFAB68360F61}" destId="{DCC5F156-785D-4A62-B9F1-441D5D30FB9D}" srcOrd="3" destOrd="0" presId="urn:microsoft.com/office/officeart/2018/5/layout/IconCircleLabelList"/>
    <dgm:cxn modelId="{DD532137-4C64-4071-AA14-1D6C6D62D50B}" type="presParOf" srcId="{15FEED2B-F08A-46EF-A0CB-0928A8E9FAB1}" destId="{E79AF688-99B4-4A56-A5DA-D61B1ABF6ABD}" srcOrd="1" destOrd="0" presId="urn:microsoft.com/office/officeart/2018/5/layout/IconCircleLabelList"/>
    <dgm:cxn modelId="{C9972568-445B-4516-931F-7DD0F6CBBEFB}" type="presParOf" srcId="{15FEED2B-F08A-46EF-A0CB-0928A8E9FAB1}" destId="{05D4CF0C-5B71-40CF-9B59-7F5F72E2427E}" srcOrd="2" destOrd="0" presId="urn:microsoft.com/office/officeart/2018/5/layout/IconCircleLabelList"/>
    <dgm:cxn modelId="{1AAB4020-D211-4460-92ED-F036CD1F81B5}" type="presParOf" srcId="{05D4CF0C-5B71-40CF-9B59-7F5F72E2427E}" destId="{D79362B8-9B05-4350-A692-B137A7ED29A9}" srcOrd="0" destOrd="0" presId="urn:microsoft.com/office/officeart/2018/5/layout/IconCircleLabelList"/>
    <dgm:cxn modelId="{562D2FF5-C15A-4D3A-B2A4-1B0AA20D74EF}" type="presParOf" srcId="{05D4CF0C-5B71-40CF-9B59-7F5F72E2427E}" destId="{7462CB5C-855A-4D00-A5C5-10C60D887A33}" srcOrd="1" destOrd="0" presId="urn:microsoft.com/office/officeart/2018/5/layout/IconCircleLabelList"/>
    <dgm:cxn modelId="{58B94711-66F0-45B3-A00F-B7238EAC1522}" type="presParOf" srcId="{05D4CF0C-5B71-40CF-9B59-7F5F72E2427E}" destId="{0CA11611-93F8-4697-A962-AB2D5F41FA02}" srcOrd="2" destOrd="0" presId="urn:microsoft.com/office/officeart/2018/5/layout/IconCircleLabelList"/>
    <dgm:cxn modelId="{A7E1E271-D227-4442-A393-4F7EE3539522}" type="presParOf" srcId="{05D4CF0C-5B71-40CF-9B59-7F5F72E2427E}" destId="{B34745E8-4707-4F2F-B4D2-3FF19E3113A6}" srcOrd="3" destOrd="0" presId="urn:microsoft.com/office/officeart/2018/5/layout/IconCircleLabelList"/>
    <dgm:cxn modelId="{5E4AA3F1-BB0A-4B25-9541-D4860B779D16}" type="presParOf" srcId="{15FEED2B-F08A-46EF-A0CB-0928A8E9FAB1}" destId="{F5FEA81D-373F-4D18-99E9-085D1FADE17E}" srcOrd="3" destOrd="0" presId="urn:microsoft.com/office/officeart/2018/5/layout/IconCircleLabelList"/>
    <dgm:cxn modelId="{9F6B6B1B-761C-4938-B522-1C86498966E9}" type="presParOf" srcId="{15FEED2B-F08A-46EF-A0CB-0928A8E9FAB1}" destId="{9168A916-F828-4438-A507-7BDDE9CCE921}" srcOrd="4" destOrd="0" presId="urn:microsoft.com/office/officeart/2018/5/layout/IconCircleLabelList"/>
    <dgm:cxn modelId="{3F94708A-60ED-413F-ACC1-202DFCE8ED75}" type="presParOf" srcId="{9168A916-F828-4438-A507-7BDDE9CCE921}" destId="{7F545651-89BC-47D5-98CF-24BDDE2C5834}" srcOrd="0" destOrd="0" presId="urn:microsoft.com/office/officeart/2018/5/layout/IconCircleLabelList"/>
    <dgm:cxn modelId="{FC91F498-0284-46C1-99A0-4AC298EBD74D}" type="presParOf" srcId="{9168A916-F828-4438-A507-7BDDE9CCE921}" destId="{26396C31-DAD7-42F4-9DB1-9CBE75F50A05}" srcOrd="1" destOrd="0" presId="urn:microsoft.com/office/officeart/2018/5/layout/IconCircleLabelList"/>
    <dgm:cxn modelId="{A408A437-6699-46FD-AF96-C1F5C109D095}" type="presParOf" srcId="{9168A916-F828-4438-A507-7BDDE9CCE921}" destId="{D31AD6E6-EA43-47A2-A22C-2E284D3FEBC1}" srcOrd="2" destOrd="0" presId="urn:microsoft.com/office/officeart/2018/5/layout/IconCircleLabelList"/>
    <dgm:cxn modelId="{0FCE981A-F33C-4783-AD49-B3BDB8492184}" type="presParOf" srcId="{9168A916-F828-4438-A507-7BDDE9CCE921}" destId="{F6E51A44-33E2-494C-A313-400026443886}" srcOrd="3" destOrd="0" presId="urn:microsoft.com/office/officeart/2018/5/layout/IconCircleLabelList"/>
    <dgm:cxn modelId="{4D5F9EBE-C04B-463B-BBD4-84F92C7C2EFE}" type="presParOf" srcId="{15FEED2B-F08A-46EF-A0CB-0928A8E9FAB1}" destId="{0A55AE92-D84A-48DE-97EA-CB5879E98EF7}" srcOrd="5" destOrd="0" presId="urn:microsoft.com/office/officeart/2018/5/layout/IconCircleLabelList"/>
    <dgm:cxn modelId="{713491DB-5E4B-45F1-A48D-1BF52062DF03}" type="presParOf" srcId="{15FEED2B-F08A-46EF-A0CB-0928A8E9FAB1}" destId="{48385F06-2B4E-46FD-A684-7BF8BF20ED88}" srcOrd="6" destOrd="0" presId="urn:microsoft.com/office/officeart/2018/5/layout/IconCircleLabelList"/>
    <dgm:cxn modelId="{FC11B9F6-EA6C-4D73-8E54-4EA8CC8EC1A5}" type="presParOf" srcId="{48385F06-2B4E-46FD-A684-7BF8BF20ED88}" destId="{5487CEC6-2D2B-42EC-AF49-DF60B734722C}" srcOrd="0" destOrd="0" presId="urn:microsoft.com/office/officeart/2018/5/layout/IconCircleLabelList"/>
    <dgm:cxn modelId="{41EF15C1-BF71-4298-BCCF-B39C792ADB1F}" type="presParOf" srcId="{48385F06-2B4E-46FD-A684-7BF8BF20ED88}" destId="{9521BB2A-96E4-475A-AC6F-F16CB8A48FE3}" srcOrd="1" destOrd="0" presId="urn:microsoft.com/office/officeart/2018/5/layout/IconCircleLabelList"/>
    <dgm:cxn modelId="{A9D9EF1F-EFAA-48F8-8816-17F956788305}" type="presParOf" srcId="{48385F06-2B4E-46FD-A684-7BF8BF20ED88}" destId="{D5F21D09-C101-4A68-933C-377E07E71584}" srcOrd="2" destOrd="0" presId="urn:microsoft.com/office/officeart/2018/5/layout/IconCircleLabelList"/>
    <dgm:cxn modelId="{532BE866-F81B-40E4-A0DC-B3DAEF41774C}" type="presParOf" srcId="{48385F06-2B4E-46FD-A684-7BF8BF20ED88}" destId="{47C71FC4-873B-4FFA-B196-6EC2F2BAD7B1}" srcOrd="3" destOrd="0" presId="urn:microsoft.com/office/officeart/2018/5/layout/IconCircleLabelList"/>
    <dgm:cxn modelId="{6478BE53-8654-486C-A51D-2924E73026A8}" type="presParOf" srcId="{15FEED2B-F08A-46EF-A0CB-0928A8E9FAB1}" destId="{48524BA5-2A9A-4AED-A4D5-0D7C3C1E9EDB}" srcOrd="7" destOrd="0" presId="urn:microsoft.com/office/officeart/2018/5/layout/IconCircleLabelList"/>
    <dgm:cxn modelId="{93659ACD-59B9-4EF2-8460-AAA53862E32D}" type="presParOf" srcId="{15FEED2B-F08A-46EF-A0CB-0928A8E9FAB1}" destId="{C7A88209-91BF-4AF7-9AF3-08A608178E0B}" srcOrd="8" destOrd="0" presId="urn:microsoft.com/office/officeart/2018/5/layout/IconCircleLabelList"/>
    <dgm:cxn modelId="{6B684946-392E-4837-90CC-B617A6340B32}" type="presParOf" srcId="{C7A88209-91BF-4AF7-9AF3-08A608178E0B}" destId="{0EB13081-0804-41F9-A6A1-1FD49C66C9DE}" srcOrd="0" destOrd="0" presId="urn:microsoft.com/office/officeart/2018/5/layout/IconCircleLabelList"/>
    <dgm:cxn modelId="{D3E18B3D-372B-4531-ABFA-8394F27C6C6F}" type="presParOf" srcId="{C7A88209-91BF-4AF7-9AF3-08A608178E0B}" destId="{0BC08FFA-7164-4855-A747-B0B007A05723}" srcOrd="1" destOrd="0" presId="urn:microsoft.com/office/officeart/2018/5/layout/IconCircleLabelList"/>
    <dgm:cxn modelId="{15FC751F-4D9F-4BB6-AE86-C15B2E7581CF}" type="presParOf" srcId="{C7A88209-91BF-4AF7-9AF3-08A608178E0B}" destId="{E2C215B1-C038-47F3-8A03-F9A70485E199}" srcOrd="2" destOrd="0" presId="urn:microsoft.com/office/officeart/2018/5/layout/IconCircleLabelList"/>
    <dgm:cxn modelId="{408D1CE7-4157-4A4D-8140-D318F6529C70}" type="presParOf" srcId="{C7A88209-91BF-4AF7-9AF3-08A608178E0B}" destId="{4E7E9FCC-1EA4-41F5-B5ED-5F6131BFF0FB}"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C787E9-76ED-4AF9-BF5A-A2DD88FEDC3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BDA1C00-5015-4199-B26D-EA7BB20D4645}">
      <dgm:prSet/>
      <dgm:spPr/>
      <dgm:t>
        <a:bodyPr/>
        <a:lstStyle/>
        <a:p>
          <a:pPr>
            <a:lnSpc>
              <a:spcPct val="100000"/>
            </a:lnSpc>
          </a:pPr>
          <a:r>
            <a:rPr lang="en-US" dirty="0"/>
            <a:t>Reduced Costs</a:t>
          </a:r>
        </a:p>
      </dgm:t>
    </dgm:pt>
    <dgm:pt modelId="{5B0E7295-9043-4D61-AE78-64611839A90D}" type="parTrans" cxnId="{4E0ED94F-87BD-4375-81BB-EB87035CEA72}">
      <dgm:prSet/>
      <dgm:spPr/>
      <dgm:t>
        <a:bodyPr/>
        <a:lstStyle/>
        <a:p>
          <a:endParaRPr lang="en-US"/>
        </a:p>
      </dgm:t>
    </dgm:pt>
    <dgm:pt modelId="{CDCEE12B-10FB-4443-BC95-7937EF34D477}" type="sibTrans" cxnId="{4E0ED94F-87BD-4375-81BB-EB87035CEA72}">
      <dgm:prSet/>
      <dgm:spPr/>
      <dgm:t>
        <a:bodyPr/>
        <a:lstStyle/>
        <a:p>
          <a:endParaRPr lang="en-US"/>
        </a:p>
      </dgm:t>
    </dgm:pt>
    <dgm:pt modelId="{5553DE3F-F478-474A-895D-A4D1D043CB3D}">
      <dgm:prSet/>
      <dgm:spPr/>
      <dgm:t>
        <a:bodyPr/>
        <a:lstStyle/>
        <a:p>
          <a:pPr>
            <a:lnSpc>
              <a:spcPct val="100000"/>
            </a:lnSpc>
          </a:pPr>
          <a:r>
            <a:rPr lang="en-US" dirty="0"/>
            <a:t>Faster Delivery</a:t>
          </a:r>
        </a:p>
      </dgm:t>
    </dgm:pt>
    <dgm:pt modelId="{ADE48F8C-6AF0-47F9-8CAD-CCCE2A6B4EBD}" type="parTrans" cxnId="{6B9D8725-8AA6-47ED-B229-2183FD551604}">
      <dgm:prSet/>
      <dgm:spPr/>
      <dgm:t>
        <a:bodyPr/>
        <a:lstStyle/>
        <a:p>
          <a:endParaRPr lang="en-US"/>
        </a:p>
      </dgm:t>
    </dgm:pt>
    <dgm:pt modelId="{7014417A-9A20-4D15-BEB1-6E7C5CC603AF}" type="sibTrans" cxnId="{6B9D8725-8AA6-47ED-B229-2183FD551604}">
      <dgm:prSet/>
      <dgm:spPr/>
      <dgm:t>
        <a:bodyPr/>
        <a:lstStyle/>
        <a:p>
          <a:endParaRPr lang="en-US"/>
        </a:p>
      </dgm:t>
    </dgm:pt>
    <dgm:pt modelId="{6287059B-2D21-4CE3-87DE-20F031C68749}">
      <dgm:prSet/>
      <dgm:spPr/>
      <dgm:t>
        <a:bodyPr/>
        <a:lstStyle/>
        <a:p>
          <a:pPr>
            <a:lnSpc>
              <a:spcPct val="100000"/>
            </a:lnSpc>
          </a:pPr>
          <a:r>
            <a:rPr lang="en-US" dirty="0"/>
            <a:t>Improved Quality</a:t>
          </a:r>
        </a:p>
      </dgm:t>
    </dgm:pt>
    <dgm:pt modelId="{96BD6351-D9D2-49CC-8FB6-737E95AB5DA4}" type="parTrans" cxnId="{F41E216A-CA52-449B-A3C9-2443FB1AAF52}">
      <dgm:prSet/>
      <dgm:spPr/>
      <dgm:t>
        <a:bodyPr/>
        <a:lstStyle/>
        <a:p>
          <a:endParaRPr lang="en-US"/>
        </a:p>
      </dgm:t>
    </dgm:pt>
    <dgm:pt modelId="{F7C7118D-AFD3-41E5-85D9-D5A4DAD40551}" type="sibTrans" cxnId="{F41E216A-CA52-449B-A3C9-2443FB1AAF52}">
      <dgm:prSet/>
      <dgm:spPr/>
      <dgm:t>
        <a:bodyPr/>
        <a:lstStyle/>
        <a:p>
          <a:endParaRPr lang="en-US"/>
        </a:p>
      </dgm:t>
    </dgm:pt>
    <dgm:pt modelId="{A8FCBB68-57DE-44BB-8C4F-15F08B4F78AC}">
      <dgm:prSet/>
      <dgm:spPr/>
      <dgm:t>
        <a:bodyPr/>
        <a:lstStyle/>
        <a:p>
          <a:pPr>
            <a:lnSpc>
              <a:spcPct val="100000"/>
            </a:lnSpc>
          </a:pPr>
          <a:r>
            <a:rPr lang="en-US" dirty="0"/>
            <a:t>Regulatory Compliance</a:t>
          </a:r>
        </a:p>
      </dgm:t>
    </dgm:pt>
    <dgm:pt modelId="{43A52A4B-91E3-4AD2-A785-379FF0302B9A}" type="parTrans" cxnId="{10F78D50-022C-48DC-AA67-F5E4249A41BD}">
      <dgm:prSet/>
      <dgm:spPr/>
      <dgm:t>
        <a:bodyPr/>
        <a:lstStyle/>
        <a:p>
          <a:endParaRPr lang="en-US"/>
        </a:p>
      </dgm:t>
    </dgm:pt>
    <dgm:pt modelId="{19DCC01A-FD30-44F1-A462-A8F62FFD53C5}" type="sibTrans" cxnId="{10F78D50-022C-48DC-AA67-F5E4249A41BD}">
      <dgm:prSet/>
      <dgm:spPr/>
      <dgm:t>
        <a:bodyPr/>
        <a:lstStyle/>
        <a:p>
          <a:endParaRPr lang="en-US"/>
        </a:p>
      </dgm:t>
    </dgm:pt>
    <dgm:pt modelId="{DC2C63B9-1B1B-479C-8F70-3345B4E796B0}">
      <dgm:prSet/>
      <dgm:spPr/>
      <dgm:t>
        <a:bodyPr/>
        <a:lstStyle/>
        <a:p>
          <a:pPr>
            <a:lnSpc>
              <a:spcPct val="100000"/>
            </a:lnSpc>
          </a:pPr>
          <a:r>
            <a:rPr lang="en-US" dirty="0"/>
            <a:t>Scalable Operations</a:t>
          </a:r>
        </a:p>
      </dgm:t>
    </dgm:pt>
    <dgm:pt modelId="{9F5B8DF7-2554-4D94-B1E4-5F7F03F0F6B7}" type="parTrans" cxnId="{FDBE11B9-2A3E-4D85-81D3-69F9D7001D93}">
      <dgm:prSet/>
      <dgm:spPr/>
      <dgm:t>
        <a:bodyPr/>
        <a:lstStyle/>
        <a:p>
          <a:endParaRPr lang="en-US"/>
        </a:p>
      </dgm:t>
    </dgm:pt>
    <dgm:pt modelId="{54C61C9E-C336-40B7-84F6-07C58823CC5F}" type="sibTrans" cxnId="{FDBE11B9-2A3E-4D85-81D3-69F9D7001D93}">
      <dgm:prSet/>
      <dgm:spPr/>
      <dgm:t>
        <a:bodyPr/>
        <a:lstStyle/>
        <a:p>
          <a:endParaRPr lang="en-US"/>
        </a:p>
      </dgm:t>
    </dgm:pt>
    <dgm:pt modelId="{91EC9696-9703-44E7-AB4C-FBA756DCDCF8}" type="pres">
      <dgm:prSet presAssocID="{ECC787E9-76ED-4AF9-BF5A-A2DD88FEDC31}" presName="root" presStyleCnt="0">
        <dgm:presLayoutVars>
          <dgm:dir/>
          <dgm:resizeHandles val="exact"/>
        </dgm:presLayoutVars>
      </dgm:prSet>
      <dgm:spPr/>
    </dgm:pt>
    <dgm:pt modelId="{7F3B4CF3-26B1-4B42-85C0-1D427CC062A1}" type="pres">
      <dgm:prSet presAssocID="{9BDA1C00-5015-4199-B26D-EA7BB20D4645}" presName="compNode" presStyleCnt="0"/>
      <dgm:spPr/>
    </dgm:pt>
    <dgm:pt modelId="{95699DFB-4A9E-475C-B8FF-BF1A7449C372}" type="pres">
      <dgm:prSet presAssocID="{9BDA1C00-5015-4199-B26D-EA7BB20D4645}" presName="bgRect" presStyleLbl="bgShp" presStyleIdx="0" presStyleCnt="5"/>
      <dgm:spPr>
        <a:solidFill>
          <a:srgbClr val="1F0F6B"/>
        </a:solidFill>
      </dgm:spPr>
    </dgm:pt>
    <dgm:pt modelId="{E540F5F9-D8B9-402C-89AF-A857DA7E8695}" type="pres">
      <dgm:prSet presAssocID="{9BDA1C00-5015-4199-B26D-EA7BB20D4645}" presName="iconRect" presStyleLbl="node1" presStyleIdx="0" presStyleCnt="5"/>
      <dgm:spPr>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B72C59EC-D51C-4C3C-AB38-DC6EAD447988}" type="pres">
      <dgm:prSet presAssocID="{9BDA1C00-5015-4199-B26D-EA7BB20D4645}" presName="spaceRect" presStyleCnt="0"/>
      <dgm:spPr/>
    </dgm:pt>
    <dgm:pt modelId="{B30D43C1-6D96-45E4-A93A-EE95E248E66F}" type="pres">
      <dgm:prSet presAssocID="{9BDA1C00-5015-4199-B26D-EA7BB20D4645}" presName="parTx" presStyleLbl="revTx" presStyleIdx="0" presStyleCnt="5">
        <dgm:presLayoutVars>
          <dgm:chMax val="0"/>
          <dgm:chPref val="0"/>
        </dgm:presLayoutVars>
      </dgm:prSet>
      <dgm:spPr/>
    </dgm:pt>
    <dgm:pt modelId="{7F1F3FA1-5452-4459-87BF-03D0D696D8A6}" type="pres">
      <dgm:prSet presAssocID="{CDCEE12B-10FB-4443-BC95-7937EF34D477}" presName="sibTrans" presStyleCnt="0"/>
      <dgm:spPr/>
    </dgm:pt>
    <dgm:pt modelId="{2F0CAC39-AF9B-47A5-A479-02225649C04B}" type="pres">
      <dgm:prSet presAssocID="{5553DE3F-F478-474A-895D-A4D1D043CB3D}" presName="compNode" presStyleCnt="0"/>
      <dgm:spPr/>
    </dgm:pt>
    <dgm:pt modelId="{1B24E569-6198-489F-9507-FC6EA3AA2F71}" type="pres">
      <dgm:prSet presAssocID="{5553DE3F-F478-474A-895D-A4D1D043CB3D}" presName="bgRect" presStyleLbl="bgShp" presStyleIdx="1" presStyleCnt="5"/>
      <dgm:spPr>
        <a:solidFill>
          <a:srgbClr val="138CCF"/>
        </a:solidFill>
      </dgm:spPr>
    </dgm:pt>
    <dgm:pt modelId="{B37967A0-15B5-45E9-84BF-A126022CBBAE}" type="pres">
      <dgm:prSet presAssocID="{5553DE3F-F478-474A-895D-A4D1D043CB3D}" presName="iconRect" presStyleLbl="node1" presStyleIdx="1" presStyleCnt="5"/>
      <dgm:spPr>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ruck"/>
        </a:ext>
      </dgm:extLst>
    </dgm:pt>
    <dgm:pt modelId="{347E9238-1266-4C2A-ACF8-CE92F6DD59D3}" type="pres">
      <dgm:prSet presAssocID="{5553DE3F-F478-474A-895D-A4D1D043CB3D}" presName="spaceRect" presStyleCnt="0"/>
      <dgm:spPr/>
    </dgm:pt>
    <dgm:pt modelId="{56723DDC-6974-4DEC-9C57-4707191CD511}" type="pres">
      <dgm:prSet presAssocID="{5553DE3F-F478-474A-895D-A4D1D043CB3D}" presName="parTx" presStyleLbl="revTx" presStyleIdx="1" presStyleCnt="5">
        <dgm:presLayoutVars>
          <dgm:chMax val="0"/>
          <dgm:chPref val="0"/>
        </dgm:presLayoutVars>
      </dgm:prSet>
      <dgm:spPr/>
    </dgm:pt>
    <dgm:pt modelId="{553C0A96-E24A-43B7-962A-BAACBC5D94E3}" type="pres">
      <dgm:prSet presAssocID="{7014417A-9A20-4D15-BEB1-6E7C5CC603AF}" presName="sibTrans" presStyleCnt="0"/>
      <dgm:spPr/>
    </dgm:pt>
    <dgm:pt modelId="{097F7E42-9662-4271-98BB-0CAA48715CAE}" type="pres">
      <dgm:prSet presAssocID="{6287059B-2D21-4CE3-87DE-20F031C68749}" presName="compNode" presStyleCnt="0"/>
      <dgm:spPr/>
    </dgm:pt>
    <dgm:pt modelId="{D9A3EA90-42C9-4964-9AA2-E61E9BCADE50}" type="pres">
      <dgm:prSet presAssocID="{6287059B-2D21-4CE3-87DE-20F031C68749}" presName="bgRect" presStyleLbl="bgShp" presStyleIdx="2" presStyleCnt="5"/>
      <dgm:spPr>
        <a:solidFill>
          <a:srgbClr val="31179B"/>
        </a:solidFill>
      </dgm:spPr>
    </dgm:pt>
    <dgm:pt modelId="{8F1999AC-8D5D-4621-8AB6-7B6683C297DE}" type="pres">
      <dgm:prSet presAssocID="{6287059B-2D21-4CE3-87DE-20F031C68749}" presName="iconRect" presStyleLbl="node1" presStyleIdx="2" presStyleCnt="5"/>
      <dgm:spPr>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ick"/>
        </a:ext>
      </dgm:extLst>
    </dgm:pt>
    <dgm:pt modelId="{27B9026A-DA57-42B2-BAC8-6D6703199A3B}" type="pres">
      <dgm:prSet presAssocID="{6287059B-2D21-4CE3-87DE-20F031C68749}" presName="spaceRect" presStyleCnt="0"/>
      <dgm:spPr/>
    </dgm:pt>
    <dgm:pt modelId="{EA07CDAF-CE6B-4955-B414-609591612F2B}" type="pres">
      <dgm:prSet presAssocID="{6287059B-2D21-4CE3-87DE-20F031C68749}" presName="parTx" presStyleLbl="revTx" presStyleIdx="2" presStyleCnt="5">
        <dgm:presLayoutVars>
          <dgm:chMax val="0"/>
          <dgm:chPref val="0"/>
        </dgm:presLayoutVars>
      </dgm:prSet>
      <dgm:spPr/>
    </dgm:pt>
    <dgm:pt modelId="{BC28E73A-3F63-41ED-9FEC-47AD80BA51E7}" type="pres">
      <dgm:prSet presAssocID="{F7C7118D-AFD3-41E5-85D9-D5A4DAD40551}" presName="sibTrans" presStyleCnt="0"/>
      <dgm:spPr/>
    </dgm:pt>
    <dgm:pt modelId="{2A57D32B-9B11-4C52-AF0C-32A9249CF9B5}" type="pres">
      <dgm:prSet presAssocID="{A8FCBB68-57DE-44BB-8C4F-15F08B4F78AC}" presName="compNode" presStyleCnt="0"/>
      <dgm:spPr/>
    </dgm:pt>
    <dgm:pt modelId="{841984EF-282B-4F2F-96AA-93B4808EA4A7}" type="pres">
      <dgm:prSet presAssocID="{A8FCBB68-57DE-44BB-8C4F-15F08B4F78AC}" presName="bgRect" presStyleLbl="bgShp" presStyleIdx="3" presStyleCnt="5"/>
      <dgm:spPr>
        <a:solidFill>
          <a:srgbClr val="138CCF"/>
        </a:solidFill>
      </dgm:spPr>
    </dgm:pt>
    <dgm:pt modelId="{4AFBABCD-8865-4395-85D3-3DB55C0F1EE1}" type="pres">
      <dgm:prSet presAssocID="{A8FCBB68-57DE-44BB-8C4F-15F08B4F78AC}" presName="iconRect" presStyleLbl="node1" presStyleIdx="3" presStyleCnt="5"/>
      <dgm:spPr>
        <a:blipFill>
          <a:blip xmlns:r="http://schemas.openxmlformats.org/officeDocument/2006/relationships" r:embed="rId7">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cales of Justice"/>
        </a:ext>
      </dgm:extLst>
    </dgm:pt>
    <dgm:pt modelId="{B0613B32-0B00-481C-8442-878357BC2920}" type="pres">
      <dgm:prSet presAssocID="{A8FCBB68-57DE-44BB-8C4F-15F08B4F78AC}" presName="spaceRect" presStyleCnt="0"/>
      <dgm:spPr/>
    </dgm:pt>
    <dgm:pt modelId="{0F0BD103-EF7F-447F-AD53-904DF9FFA88E}" type="pres">
      <dgm:prSet presAssocID="{A8FCBB68-57DE-44BB-8C4F-15F08B4F78AC}" presName="parTx" presStyleLbl="revTx" presStyleIdx="3" presStyleCnt="5">
        <dgm:presLayoutVars>
          <dgm:chMax val="0"/>
          <dgm:chPref val="0"/>
        </dgm:presLayoutVars>
      </dgm:prSet>
      <dgm:spPr/>
    </dgm:pt>
    <dgm:pt modelId="{1CD94B68-02A1-4FB8-BD12-0B150E71225F}" type="pres">
      <dgm:prSet presAssocID="{19DCC01A-FD30-44F1-A462-A8F62FFD53C5}" presName="sibTrans" presStyleCnt="0"/>
      <dgm:spPr/>
    </dgm:pt>
    <dgm:pt modelId="{020AE154-50BC-4277-A781-C1480591D188}" type="pres">
      <dgm:prSet presAssocID="{DC2C63B9-1B1B-479C-8F70-3345B4E796B0}" presName="compNode" presStyleCnt="0"/>
      <dgm:spPr/>
    </dgm:pt>
    <dgm:pt modelId="{5E10BD06-2561-440A-8666-970DF9636A59}" type="pres">
      <dgm:prSet presAssocID="{DC2C63B9-1B1B-479C-8F70-3345B4E796B0}" presName="bgRect" presStyleLbl="bgShp" presStyleIdx="4" presStyleCnt="5"/>
      <dgm:spPr>
        <a:solidFill>
          <a:srgbClr val="31179B"/>
        </a:solidFill>
      </dgm:spPr>
    </dgm:pt>
    <dgm:pt modelId="{5C4BAB80-C464-4BDE-A8F8-139E2C086F91}" type="pres">
      <dgm:prSet presAssocID="{DC2C63B9-1B1B-479C-8F70-3345B4E796B0}" presName="iconRect" presStyleLbl="node1" presStyleIdx="4" presStyleCnt="5"/>
      <dgm:spPr>
        <a:blipFill>
          <a:blip xmlns:r="http://schemas.openxmlformats.org/officeDocument/2006/relationships" r:embed="rId9">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Gears"/>
        </a:ext>
      </dgm:extLst>
    </dgm:pt>
    <dgm:pt modelId="{AF386309-1D7B-462B-B9ED-D46FCA54B156}" type="pres">
      <dgm:prSet presAssocID="{DC2C63B9-1B1B-479C-8F70-3345B4E796B0}" presName="spaceRect" presStyleCnt="0"/>
      <dgm:spPr/>
    </dgm:pt>
    <dgm:pt modelId="{D971BA01-EC13-4866-867E-5DE46CDA9A5D}" type="pres">
      <dgm:prSet presAssocID="{DC2C63B9-1B1B-479C-8F70-3345B4E796B0}" presName="parTx" presStyleLbl="revTx" presStyleIdx="4" presStyleCnt="5">
        <dgm:presLayoutVars>
          <dgm:chMax val="0"/>
          <dgm:chPref val="0"/>
        </dgm:presLayoutVars>
      </dgm:prSet>
      <dgm:spPr/>
    </dgm:pt>
  </dgm:ptLst>
  <dgm:cxnLst>
    <dgm:cxn modelId="{375FFF11-6DFE-FD4A-8748-2BCDB5107C8E}" type="presOf" srcId="{5553DE3F-F478-474A-895D-A4D1D043CB3D}" destId="{56723DDC-6974-4DEC-9C57-4707191CD511}" srcOrd="0" destOrd="0" presId="urn:microsoft.com/office/officeart/2018/2/layout/IconVerticalSolidList"/>
    <dgm:cxn modelId="{D0447B15-978D-B945-B2C8-4DE6B6C8FAE2}" type="presOf" srcId="{ECC787E9-76ED-4AF9-BF5A-A2DD88FEDC31}" destId="{91EC9696-9703-44E7-AB4C-FBA756DCDCF8}" srcOrd="0" destOrd="0" presId="urn:microsoft.com/office/officeart/2018/2/layout/IconVerticalSolidList"/>
    <dgm:cxn modelId="{6B9D8725-8AA6-47ED-B229-2183FD551604}" srcId="{ECC787E9-76ED-4AF9-BF5A-A2DD88FEDC31}" destId="{5553DE3F-F478-474A-895D-A4D1D043CB3D}" srcOrd="1" destOrd="0" parTransId="{ADE48F8C-6AF0-47F9-8CAD-CCCE2A6B4EBD}" sibTransId="{7014417A-9A20-4D15-BEB1-6E7C5CC603AF}"/>
    <dgm:cxn modelId="{3A052266-279C-1849-8C65-2515E49CC607}" type="presOf" srcId="{6287059B-2D21-4CE3-87DE-20F031C68749}" destId="{EA07CDAF-CE6B-4955-B414-609591612F2B}" srcOrd="0" destOrd="0" presId="urn:microsoft.com/office/officeart/2018/2/layout/IconVerticalSolidList"/>
    <dgm:cxn modelId="{F41E216A-CA52-449B-A3C9-2443FB1AAF52}" srcId="{ECC787E9-76ED-4AF9-BF5A-A2DD88FEDC31}" destId="{6287059B-2D21-4CE3-87DE-20F031C68749}" srcOrd="2" destOrd="0" parTransId="{96BD6351-D9D2-49CC-8FB6-737E95AB5DA4}" sibTransId="{F7C7118D-AFD3-41E5-85D9-D5A4DAD40551}"/>
    <dgm:cxn modelId="{4E0ED94F-87BD-4375-81BB-EB87035CEA72}" srcId="{ECC787E9-76ED-4AF9-BF5A-A2DD88FEDC31}" destId="{9BDA1C00-5015-4199-B26D-EA7BB20D4645}" srcOrd="0" destOrd="0" parTransId="{5B0E7295-9043-4D61-AE78-64611839A90D}" sibTransId="{CDCEE12B-10FB-4443-BC95-7937EF34D477}"/>
    <dgm:cxn modelId="{10F78D50-022C-48DC-AA67-F5E4249A41BD}" srcId="{ECC787E9-76ED-4AF9-BF5A-A2DD88FEDC31}" destId="{A8FCBB68-57DE-44BB-8C4F-15F08B4F78AC}" srcOrd="3" destOrd="0" parTransId="{43A52A4B-91E3-4AD2-A785-379FF0302B9A}" sibTransId="{19DCC01A-FD30-44F1-A462-A8F62FFD53C5}"/>
    <dgm:cxn modelId="{0B9C7574-6EA3-1540-810C-0D60074834EA}" type="presOf" srcId="{9BDA1C00-5015-4199-B26D-EA7BB20D4645}" destId="{B30D43C1-6D96-45E4-A93A-EE95E248E66F}" srcOrd="0" destOrd="0" presId="urn:microsoft.com/office/officeart/2018/2/layout/IconVerticalSolidList"/>
    <dgm:cxn modelId="{B1BE11B8-65EC-BC40-B59A-484D8F068E5D}" type="presOf" srcId="{A8FCBB68-57DE-44BB-8C4F-15F08B4F78AC}" destId="{0F0BD103-EF7F-447F-AD53-904DF9FFA88E}" srcOrd="0" destOrd="0" presId="urn:microsoft.com/office/officeart/2018/2/layout/IconVerticalSolidList"/>
    <dgm:cxn modelId="{FDBE11B9-2A3E-4D85-81D3-69F9D7001D93}" srcId="{ECC787E9-76ED-4AF9-BF5A-A2DD88FEDC31}" destId="{DC2C63B9-1B1B-479C-8F70-3345B4E796B0}" srcOrd="4" destOrd="0" parTransId="{9F5B8DF7-2554-4D94-B1E4-5F7F03F0F6B7}" sibTransId="{54C61C9E-C336-40B7-84F6-07C58823CC5F}"/>
    <dgm:cxn modelId="{2AB8A4F1-3D8B-4249-BEF0-E84091F30C3A}" type="presOf" srcId="{DC2C63B9-1B1B-479C-8F70-3345B4E796B0}" destId="{D971BA01-EC13-4866-867E-5DE46CDA9A5D}" srcOrd="0" destOrd="0" presId="urn:microsoft.com/office/officeart/2018/2/layout/IconVerticalSolidList"/>
    <dgm:cxn modelId="{2C899DDE-DB3A-FA4B-86C4-32D14B960485}" type="presParOf" srcId="{91EC9696-9703-44E7-AB4C-FBA756DCDCF8}" destId="{7F3B4CF3-26B1-4B42-85C0-1D427CC062A1}" srcOrd="0" destOrd="0" presId="urn:microsoft.com/office/officeart/2018/2/layout/IconVerticalSolidList"/>
    <dgm:cxn modelId="{7E760F61-241B-4943-AA0F-253410530EA4}" type="presParOf" srcId="{7F3B4CF3-26B1-4B42-85C0-1D427CC062A1}" destId="{95699DFB-4A9E-475C-B8FF-BF1A7449C372}" srcOrd="0" destOrd="0" presId="urn:microsoft.com/office/officeart/2018/2/layout/IconVerticalSolidList"/>
    <dgm:cxn modelId="{78F0EC7C-1897-2044-8D55-3998DA119E09}" type="presParOf" srcId="{7F3B4CF3-26B1-4B42-85C0-1D427CC062A1}" destId="{E540F5F9-D8B9-402C-89AF-A857DA7E8695}" srcOrd="1" destOrd="0" presId="urn:microsoft.com/office/officeart/2018/2/layout/IconVerticalSolidList"/>
    <dgm:cxn modelId="{3509247F-B6DB-0145-A02E-AC2DFA22A6E6}" type="presParOf" srcId="{7F3B4CF3-26B1-4B42-85C0-1D427CC062A1}" destId="{B72C59EC-D51C-4C3C-AB38-DC6EAD447988}" srcOrd="2" destOrd="0" presId="urn:microsoft.com/office/officeart/2018/2/layout/IconVerticalSolidList"/>
    <dgm:cxn modelId="{4FC6FC32-0CE8-B24D-9E75-A9261552E9D1}" type="presParOf" srcId="{7F3B4CF3-26B1-4B42-85C0-1D427CC062A1}" destId="{B30D43C1-6D96-45E4-A93A-EE95E248E66F}" srcOrd="3" destOrd="0" presId="urn:microsoft.com/office/officeart/2018/2/layout/IconVerticalSolidList"/>
    <dgm:cxn modelId="{EC11B390-3CB0-4948-8AF8-C44071A1AB82}" type="presParOf" srcId="{91EC9696-9703-44E7-AB4C-FBA756DCDCF8}" destId="{7F1F3FA1-5452-4459-87BF-03D0D696D8A6}" srcOrd="1" destOrd="0" presId="urn:microsoft.com/office/officeart/2018/2/layout/IconVerticalSolidList"/>
    <dgm:cxn modelId="{8CD1144B-4A84-AB4A-8DED-77C80BDA00F8}" type="presParOf" srcId="{91EC9696-9703-44E7-AB4C-FBA756DCDCF8}" destId="{2F0CAC39-AF9B-47A5-A479-02225649C04B}" srcOrd="2" destOrd="0" presId="urn:microsoft.com/office/officeart/2018/2/layout/IconVerticalSolidList"/>
    <dgm:cxn modelId="{2551B807-F620-024F-AB06-251402529868}" type="presParOf" srcId="{2F0CAC39-AF9B-47A5-A479-02225649C04B}" destId="{1B24E569-6198-489F-9507-FC6EA3AA2F71}" srcOrd="0" destOrd="0" presId="urn:microsoft.com/office/officeart/2018/2/layout/IconVerticalSolidList"/>
    <dgm:cxn modelId="{44C8D90F-58DB-AD4E-A37D-DEB3330220AB}" type="presParOf" srcId="{2F0CAC39-AF9B-47A5-A479-02225649C04B}" destId="{B37967A0-15B5-45E9-84BF-A126022CBBAE}" srcOrd="1" destOrd="0" presId="urn:microsoft.com/office/officeart/2018/2/layout/IconVerticalSolidList"/>
    <dgm:cxn modelId="{6E841F9D-4556-9943-A39B-8747E6B3E5B9}" type="presParOf" srcId="{2F0CAC39-AF9B-47A5-A479-02225649C04B}" destId="{347E9238-1266-4C2A-ACF8-CE92F6DD59D3}" srcOrd="2" destOrd="0" presId="urn:microsoft.com/office/officeart/2018/2/layout/IconVerticalSolidList"/>
    <dgm:cxn modelId="{D50108AD-E2DC-AC45-A25C-420D7F2708C2}" type="presParOf" srcId="{2F0CAC39-AF9B-47A5-A479-02225649C04B}" destId="{56723DDC-6974-4DEC-9C57-4707191CD511}" srcOrd="3" destOrd="0" presId="urn:microsoft.com/office/officeart/2018/2/layout/IconVerticalSolidList"/>
    <dgm:cxn modelId="{63121E3D-DFBA-2D4F-8506-8CDF91AB3684}" type="presParOf" srcId="{91EC9696-9703-44E7-AB4C-FBA756DCDCF8}" destId="{553C0A96-E24A-43B7-962A-BAACBC5D94E3}" srcOrd="3" destOrd="0" presId="urn:microsoft.com/office/officeart/2018/2/layout/IconVerticalSolidList"/>
    <dgm:cxn modelId="{20CA35FE-D730-2A43-B6B4-207FDCF27076}" type="presParOf" srcId="{91EC9696-9703-44E7-AB4C-FBA756DCDCF8}" destId="{097F7E42-9662-4271-98BB-0CAA48715CAE}" srcOrd="4" destOrd="0" presId="urn:microsoft.com/office/officeart/2018/2/layout/IconVerticalSolidList"/>
    <dgm:cxn modelId="{27DF74FB-0390-2D4D-B2C1-F669589644AA}" type="presParOf" srcId="{097F7E42-9662-4271-98BB-0CAA48715CAE}" destId="{D9A3EA90-42C9-4964-9AA2-E61E9BCADE50}" srcOrd="0" destOrd="0" presId="urn:microsoft.com/office/officeart/2018/2/layout/IconVerticalSolidList"/>
    <dgm:cxn modelId="{D484688C-A4A6-FD48-8CAA-A5661E138E2E}" type="presParOf" srcId="{097F7E42-9662-4271-98BB-0CAA48715CAE}" destId="{8F1999AC-8D5D-4621-8AB6-7B6683C297DE}" srcOrd="1" destOrd="0" presId="urn:microsoft.com/office/officeart/2018/2/layout/IconVerticalSolidList"/>
    <dgm:cxn modelId="{7E04D5C0-C844-CE46-9FE1-1619E35731B7}" type="presParOf" srcId="{097F7E42-9662-4271-98BB-0CAA48715CAE}" destId="{27B9026A-DA57-42B2-BAC8-6D6703199A3B}" srcOrd="2" destOrd="0" presId="urn:microsoft.com/office/officeart/2018/2/layout/IconVerticalSolidList"/>
    <dgm:cxn modelId="{AC6FDFFE-D886-164A-BB3A-94FEFB55BEAF}" type="presParOf" srcId="{097F7E42-9662-4271-98BB-0CAA48715CAE}" destId="{EA07CDAF-CE6B-4955-B414-609591612F2B}" srcOrd="3" destOrd="0" presId="urn:microsoft.com/office/officeart/2018/2/layout/IconVerticalSolidList"/>
    <dgm:cxn modelId="{6BA004CF-458A-0D45-9310-C6246439E642}" type="presParOf" srcId="{91EC9696-9703-44E7-AB4C-FBA756DCDCF8}" destId="{BC28E73A-3F63-41ED-9FEC-47AD80BA51E7}" srcOrd="5" destOrd="0" presId="urn:microsoft.com/office/officeart/2018/2/layout/IconVerticalSolidList"/>
    <dgm:cxn modelId="{D979B9B7-D39D-EE4E-B3A5-F555CCDD3749}" type="presParOf" srcId="{91EC9696-9703-44E7-AB4C-FBA756DCDCF8}" destId="{2A57D32B-9B11-4C52-AF0C-32A9249CF9B5}" srcOrd="6" destOrd="0" presId="urn:microsoft.com/office/officeart/2018/2/layout/IconVerticalSolidList"/>
    <dgm:cxn modelId="{E8536556-B719-1B42-8A9F-BD49D3599919}" type="presParOf" srcId="{2A57D32B-9B11-4C52-AF0C-32A9249CF9B5}" destId="{841984EF-282B-4F2F-96AA-93B4808EA4A7}" srcOrd="0" destOrd="0" presId="urn:microsoft.com/office/officeart/2018/2/layout/IconVerticalSolidList"/>
    <dgm:cxn modelId="{35681F0E-2B4A-DC45-8C2E-EE24F9B78231}" type="presParOf" srcId="{2A57D32B-9B11-4C52-AF0C-32A9249CF9B5}" destId="{4AFBABCD-8865-4395-85D3-3DB55C0F1EE1}" srcOrd="1" destOrd="0" presId="urn:microsoft.com/office/officeart/2018/2/layout/IconVerticalSolidList"/>
    <dgm:cxn modelId="{F4CAE70E-07EA-3744-96F8-561AD78E90C9}" type="presParOf" srcId="{2A57D32B-9B11-4C52-AF0C-32A9249CF9B5}" destId="{B0613B32-0B00-481C-8442-878357BC2920}" srcOrd="2" destOrd="0" presId="urn:microsoft.com/office/officeart/2018/2/layout/IconVerticalSolidList"/>
    <dgm:cxn modelId="{A726DEC5-B2CB-C443-8815-D2D659DA004A}" type="presParOf" srcId="{2A57D32B-9B11-4C52-AF0C-32A9249CF9B5}" destId="{0F0BD103-EF7F-447F-AD53-904DF9FFA88E}" srcOrd="3" destOrd="0" presId="urn:microsoft.com/office/officeart/2018/2/layout/IconVerticalSolidList"/>
    <dgm:cxn modelId="{426AD10B-9E7D-D54E-BD54-36569E2B8D8A}" type="presParOf" srcId="{91EC9696-9703-44E7-AB4C-FBA756DCDCF8}" destId="{1CD94B68-02A1-4FB8-BD12-0B150E71225F}" srcOrd="7" destOrd="0" presId="urn:microsoft.com/office/officeart/2018/2/layout/IconVerticalSolidList"/>
    <dgm:cxn modelId="{9C4E10F1-3CB7-3846-82D8-75851C56765B}" type="presParOf" srcId="{91EC9696-9703-44E7-AB4C-FBA756DCDCF8}" destId="{020AE154-50BC-4277-A781-C1480591D188}" srcOrd="8" destOrd="0" presId="urn:microsoft.com/office/officeart/2018/2/layout/IconVerticalSolidList"/>
    <dgm:cxn modelId="{27A1C846-25C3-A241-9DC1-6D497F4C2990}" type="presParOf" srcId="{020AE154-50BC-4277-A781-C1480591D188}" destId="{5E10BD06-2561-440A-8666-970DF9636A59}" srcOrd="0" destOrd="0" presId="urn:microsoft.com/office/officeart/2018/2/layout/IconVerticalSolidList"/>
    <dgm:cxn modelId="{F815133A-E179-DE47-A428-6DD9224CE885}" type="presParOf" srcId="{020AE154-50BC-4277-A781-C1480591D188}" destId="{5C4BAB80-C464-4BDE-A8F8-139E2C086F91}" srcOrd="1" destOrd="0" presId="urn:microsoft.com/office/officeart/2018/2/layout/IconVerticalSolidList"/>
    <dgm:cxn modelId="{719FBB15-6D78-7549-AEB2-71F159D2E215}" type="presParOf" srcId="{020AE154-50BC-4277-A781-C1480591D188}" destId="{AF386309-1D7B-462B-B9ED-D46FCA54B156}" srcOrd="2" destOrd="0" presId="urn:microsoft.com/office/officeart/2018/2/layout/IconVerticalSolidList"/>
    <dgm:cxn modelId="{A3E0EB66-A605-294A-93BF-30B5EB0643C4}" type="presParOf" srcId="{020AE154-50BC-4277-A781-C1480591D188}" destId="{D971BA01-EC13-4866-867E-5DE46CDA9A5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F035C-4E91-BB44-8676-1AB0BC0FF484}">
      <dsp:nvSpPr>
        <dsp:cNvPr id="0" name=""/>
        <dsp:cNvSpPr/>
      </dsp:nvSpPr>
      <dsp:spPr>
        <a:xfrm>
          <a:off x="1079366" y="421018"/>
          <a:ext cx="2806094" cy="2806094"/>
        </a:xfrm>
        <a:prstGeom prst="blockArc">
          <a:avLst>
            <a:gd name="adj1" fmla="val 10800000"/>
            <a:gd name="adj2" fmla="val 16200000"/>
            <a:gd name="adj3" fmla="val 4642"/>
          </a:avLst>
        </a:prstGeom>
        <a:solidFill>
          <a:srgbClr val="68BBDE"/>
        </a:solidFill>
        <a:ln>
          <a:noFill/>
        </a:ln>
        <a:effectLst/>
      </dsp:spPr>
      <dsp:style>
        <a:lnRef idx="0">
          <a:scrgbClr r="0" g="0" b="0"/>
        </a:lnRef>
        <a:fillRef idx="1">
          <a:scrgbClr r="0" g="0" b="0"/>
        </a:fillRef>
        <a:effectRef idx="0">
          <a:scrgbClr r="0" g="0" b="0"/>
        </a:effectRef>
        <a:fontRef idx="minor">
          <a:schemeClr val="lt1"/>
        </a:fontRef>
      </dsp:style>
    </dsp:sp>
    <dsp:sp modelId="{4B0E3019-798C-5549-9628-0E4096382919}">
      <dsp:nvSpPr>
        <dsp:cNvPr id="0" name=""/>
        <dsp:cNvSpPr/>
      </dsp:nvSpPr>
      <dsp:spPr>
        <a:xfrm>
          <a:off x="1079366" y="421018"/>
          <a:ext cx="2806094" cy="2806094"/>
        </a:xfrm>
        <a:prstGeom prst="blockArc">
          <a:avLst>
            <a:gd name="adj1" fmla="val 5400000"/>
            <a:gd name="adj2" fmla="val 10800000"/>
            <a:gd name="adj3" fmla="val 4642"/>
          </a:avLst>
        </a:prstGeom>
        <a:solidFill>
          <a:srgbClr val="68BBDE"/>
        </a:solidFill>
        <a:ln>
          <a:noFill/>
        </a:ln>
        <a:effectLst/>
      </dsp:spPr>
      <dsp:style>
        <a:lnRef idx="0">
          <a:scrgbClr r="0" g="0" b="0"/>
        </a:lnRef>
        <a:fillRef idx="1">
          <a:scrgbClr r="0" g="0" b="0"/>
        </a:fillRef>
        <a:effectRef idx="0">
          <a:scrgbClr r="0" g="0" b="0"/>
        </a:effectRef>
        <a:fontRef idx="minor">
          <a:schemeClr val="lt1"/>
        </a:fontRef>
      </dsp:style>
    </dsp:sp>
    <dsp:sp modelId="{0EE370B5-365B-3B45-AB41-D36FE92D6A20}">
      <dsp:nvSpPr>
        <dsp:cNvPr id="0" name=""/>
        <dsp:cNvSpPr/>
      </dsp:nvSpPr>
      <dsp:spPr>
        <a:xfrm>
          <a:off x="1079366" y="421018"/>
          <a:ext cx="2806094" cy="2806094"/>
        </a:xfrm>
        <a:prstGeom prst="blockArc">
          <a:avLst>
            <a:gd name="adj1" fmla="val 0"/>
            <a:gd name="adj2" fmla="val 5400000"/>
            <a:gd name="adj3" fmla="val 4642"/>
          </a:avLst>
        </a:prstGeom>
        <a:solidFill>
          <a:srgbClr val="68BBDE"/>
        </a:solidFill>
        <a:ln>
          <a:noFill/>
        </a:ln>
        <a:effectLst/>
      </dsp:spPr>
      <dsp:style>
        <a:lnRef idx="0">
          <a:scrgbClr r="0" g="0" b="0"/>
        </a:lnRef>
        <a:fillRef idx="1">
          <a:scrgbClr r="0" g="0" b="0"/>
        </a:fillRef>
        <a:effectRef idx="0">
          <a:scrgbClr r="0" g="0" b="0"/>
        </a:effectRef>
        <a:fontRef idx="minor">
          <a:schemeClr val="lt1"/>
        </a:fontRef>
      </dsp:style>
    </dsp:sp>
    <dsp:sp modelId="{E002C6A4-0AD3-CE46-95E9-1B629B8714A0}">
      <dsp:nvSpPr>
        <dsp:cNvPr id="0" name=""/>
        <dsp:cNvSpPr/>
      </dsp:nvSpPr>
      <dsp:spPr>
        <a:xfrm>
          <a:off x="1079366" y="421018"/>
          <a:ext cx="2806094" cy="2806094"/>
        </a:xfrm>
        <a:prstGeom prst="blockArc">
          <a:avLst>
            <a:gd name="adj1" fmla="val 16200000"/>
            <a:gd name="adj2" fmla="val 0"/>
            <a:gd name="adj3" fmla="val 4642"/>
          </a:avLst>
        </a:prstGeom>
        <a:solidFill>
          <a:srgbClr val="68BBDE"/>
        </a:solidFill>
        <a:ln>
          <a:noFill/>
        </a:ln>
        <a:effectLst/>
      </dsp:spPr>
      <dsp:style>
        <a:lnRef idx="0">
          <a:scrgbClr r="0" g="0" b="0"/>
        </a:lnRef>
        <a:fillRef idx="1">
          <a:scrgbClr r="0" g="0" b="0"/>
        </a:fillRef>
        <a:effectRef idx="0">
          <a:scrgbClr r="0" g="0" b="0"/>
        </a:effectRef>
        <a:fontRef idx="minor">
          <a:schemeClr val="lt1"/>
        </a:fontRef>
      </dsp:style>
    </dsp:sp>
    <dsp:sp modelId="{2C0B6A00-F10A-6541-BACC-1D60D4C95CCF}">
      <dsp:nvSpPr>
        <dsp:cNvPr id="0" name=""/>
        <dsp:cNvSpPr/>
      </dsp:nvSpPr>
      <dsp:spPr>
        <a:xfrm>
          <a:off x="1836355" y="1178007"/>
          <a:ext cx="1292115" cy="1292115"/>
        </a:xfrm>
        <a:prstGeom prst="ellipse">
          <a:avLst/>
        </a:prstGeom>
        <a:solidFill>
          <a:srgbClr val="1F0F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Transformation</a:t>
          </a:r>
        </a:p>
        <a:p>
          <a:pPr marL="0" lvl="0" indent="0" algn="ctr" defTabSz="444500">
            <a:lnSpc>
              <a:spcPct val="90000"/>
            </a:lnSpc>
            <a:spcBef>
              <a:spcPct val="0"/>
            </a:spcBef>
            <a:spcAft>
              <a:spcPct val="35000"/>
            </a:spcAft>
            <a:buNone/>
          </a:pPr>
          <a:r>
            <a:rPr lang="en-GB" sz="1000" kern="1200" dirty="0"/>
            <a:t>Enabled</a:t>
          </a:r>
        </a:p>
      </dsp:txBody>
      <dsp:txXfrm>
        <a:off x="2025581" y="1367233"/>
        <a:ext cx="913663" cy="913663"/>
      </dsp:txXfrm>
    </dsp:sp>
    <dsp:sp modelId="{054D59EF-162D-4B46-9B3B-3165952F05E8}">
      <dsp:nvSpPr>
        <dsp:cNvPr id="0" name=""/>
        <dsp:cNvSpPr/>
      </dsp:nvSpPr>
      <dsp:spPr>
        <a:xfrm>
          <a:off x="2030173" y="1339"/>
          <a:ext cx="904480" cy="904480"/>
        </a:xfrm>
        <a:prstGeom prst="ellipse">
          <a:avLst/>
        </a:prstGeom>
        <a:solidFill>
          <a:srgbClr val="006A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Listen</a:t>
          </a:r>
        </a:p>
      </dsp:txBody>
      <dsp:txXfrm>
        <a:off x="2162631" y="133797"/>
        <a:ext cx="639564" cy="639564"/>
      </dsp:txXfrm>
    </dsp:sp>
    <dsp:sp modelId="{D3F19F34-0572-F847-9AA6-40E273D7478D}">
      <dsp:nvSpPr>
        <dsp:cNvPr id="0" name=""/>
        <dsp:cNvSpPr/>
      </dsp:nvSpPr>
      <dsp:spPr>
        <a:xfrm>
          <a:off x="3400658" y="1371825"/>
          <a:ext cx="904480" cy="904480"/>
        </a:xfrm>
        <a:prstGeom prst="ellipse">
          <a:avLst/>
        </a:prstGeom>
        <a:solidFill>
          <a:srgbClr val="006A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Plan</a:t>
          </a:r>
        </a:p>
      </dsp:txBody>
      <dsp:txXfrm>
        <a:off x="3533116" y="1504283"/>
        <a:ext cx="639564" cy="639564"/>
      </dsp:txXfrm>
    </dsp:sp>
    <dsp:sp modelId="{A19E0982-3501-2746-B75A-291B97D76C01}">
      <dsp:nvSpPr>
        <dsp:cNvPr id="0" name=""/>
        <dsp:cNvSpPr/>
      </dsp:nvSpPr>
      <dsp:spPr>
        <a:xfrm>
          <a:off x="2030173" y="2742310"/>
          <a:ext cx="904480" cy="904480"/>
        </a:xfrm>
        <a:prstGeom prst="ellipse">
          <a:avLst/>
        </a:prstGeom>
        <a:solidFill>
          <a:srgbClr val="006A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Deliver</a:t>
          </a:r>
        </a:p>
      </dsp:txBody>
      <dsp:txXfrm>
        <a:off x="2162631" y="2874768"/>
        <a:ext cx="639564" cy="639564"/>
      </dsp:txXfrm>
    </dsp:sp>
    <dsp:sp modelId="{C4BA83C9-2DF9-4C4C-9927-FDCFA9A18162}">
      <dsp:nvSpPr>
        <dsp:cNvPr id="0" name=""/>
        <dsp:cNvSpPr/>
      </dsp:nvSpPr>
      <dsp:spPr>
        <a:xfrm>
          <a:off x="659687" y="1371825"/>
          <a:ext cx="904480" cy="904480"/>
        </a:xfrm>
        <a:prstGeom prst="ellipse">
          <a:avLst/>
        </a:prstGeom>
        <a:solidFill>
          <a:srgbClr val="006A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Measure</a:t>
          </a:r>
        </a:p>
      </dsp:txBody>
      <dsp:txXfrm>
        <a:off x="792145" y="1504283"/>
        <a:ext cx="639564" cy="6395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52CDA-FE77-324E-A5F6-1D139E726F3F}">
      <dsp:nvSpPr>
        <dsp:cNvPr id="0" name=""/>
        <dsp:cNvSpPr/>
      </dsp:nvSpPr>
      <dsp:spPr>
        <a:xfrm>
          <a:off x="2003171" y="1060603"/>
          <a:ext cx="2642205" cy="2642205"/>
        </a:xfrm>
        <a:prstGeom prst="ellipse">
          <a:avLst/>
        </a:prstGeom>
        <a:solidFill>
          <a:srgbClr val="1F0F6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t>PMO Governance</a:t>
          </a:r>
        </a:p>
      </dsp:txBody>
      <dsp:txXfrm>
        <a:off x="2390113" y="1447545"/>
        <a:ext cx="1868321" cy="1868321"/>
      </dsp:txXfrm>
    </dsp:sp>
    <dsp:sp modelId="{8AA5CDB1-7B42-0A40-9717-BFB5FCFB2BD5}">
      <dsp:nvSpPr>
        <dsp:cNvPr id="0" name=""/>
        <dsp:cNvSpPr/>
      </dsp:nvSpPr>
      <dsp:spPr>
        <a:xfrm>
          <a:off x="2663722" y="471"/>
          <a:ext cx="1321102" cy="1321102"/>
        </a:xfrm>
        <a:prstGeom prst="ellipse">
          <a:avLst/>
        </a:prstGeom>
        <a:solidFill>
          <a:srgbClr val="138CC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Project Methodologies &amp; Training</a:t>
          </a:r>
        </a:p>
      </dsp:txBody>
      <dsp:txXfrm>
        <a:off x="2857193" y="193942"/>
        <a:ext cx="934160" cy="934160"/>
      </dsp:txXfrm>
    </dsp:sp>
    <dsp:sp modelId="{49C51744-4759-A646-B117-4AD798D449BC}">
      <dsp:nvSpPr>
        <dsp:cNvPr id="0" name=""/>
        <dsp:cNvSpPr/>
      </dsp:nvSpPr>
      <dsp:spPr>
        <a:xfrm>
          <a:off x="4153878" y="860813"/>
          <a:ext cx="1321102" cy="1321102"/>
        </a:xfrm>
        <a:prstGeom prst="ellipse">
          <a:avLst/>
        </a:prstGeom>
        <a:solidFill>
          <a:srgbClr val="138CC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Project Performance Reporting</a:t>
          </a:r>
        </a:p>
      </dsp:txBody>
      <dsp:txXfrm>
        <a:off x="4347349" y="1054284"/>
        <a:ext cx="934160" cy="934160"/>
      </dsp:txXfrm>
    </dsp:sp>
    <dsp:sp modelId="{E83CCA1B-5E6F-CC47-A34D-04A4882E7702}">
      <dsp:nvSpPr>
        <dsp:cNvPr id="0" name=""/>
        <dsp:cNvSpPr/>
      </dsp:nvSpPr>
      <dsp:spPr>
        <a:xfrm>
          <a:off x="4153878" y="2581496"/>
          <a:ext cx="1321102" cy="1321102"/>
        </a:xfrm>
        <a:prstGeom prst="ellipse">
          <a:avLst/>
        </a:prstGeom>
        <a:solidFill>
          <a:srgbClr val="138CC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en-GB" sz="1000" kern="1200" dirty="0"/>
        </a:p>
        <a:p>
          <a:pPr marL="0" lvl="0" indent="0" algn="ctr" defTabSz="444500">
            <a:lnSpc>
              <a:spcPct val="90000"/>
            </a:lnSpc>
            <a:spcBef>
              <a:spcPct val="0"/>
            </a:spcBef>
            <a:spcAft>
              <a:spcPct val="35000"/>
            </a:spcAft>
            <a:buNone/>
          </a:pPr>
          <a:r>
            <a:rPr lang="en-GB" sz="1000" kern="1200" dirty="0"/>
            <a:t>Project Capacity &amp; Support</a:t>
          </a:r>
        </a:p>
      </dsp:txBody>
      <dsp:txXfrm>
        <a:off x="4347349" y="2774967"/>
        <a:ext cx="934160" cy="934160"/>
      </dsp:txXfrm>
    </dsp:sp>
    <dsp:sp modelId="{E0ADDA66-1D34-2246-A749-795C5802DBAA}">
      <dsp:nvSpPr>
        <dsp:cNvPr id="0" name=""/>
        <dsp:cNvSpPr/>
      </dsp:nvSpPr>
      <dsp:spPr>
        <a:xfrm>
          <a:off x="2663722" y="3441837"/>
          <a:ext cx="1321102" cy="1321102"/>
        </a:xfrm>
        <a:prstGeom prst="ellipse">
          <a:avLst/>
        </a:prstGeom>
        <a:solidFill>
          <a:srgbClr val="138CC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Project Resourcing</a:t>
          </a:r>
        </a:p>
      </dsp:txBody>
      <dsp:txXfrm>
        <a:off x="2857193" y="3635308"/>
        <a:ext cx="934160" cy="934160"/>
      </dsp:txXfrm>
    </dsp:sp>
    <dsp:sp modelId="{569B04BF-9953-5947-8727-0C4AB9041690}">
      <dsp:nvSpPr>
        <dsp:cNvPr id="0" name=""/>
        <dsp:cNvSpPr/>
      </dsp:nvSpPr>
      <dsp:spPr>
        <a:xfrm>
          <a:off x="1173567" y="2581496"/>
          <a:ext cx="1321102" cy="1321102"/>
        </a:xfrm>
        <a:prstGeom prst="ellipse">
          <a:avLst/>
        </a:prstGeom>
        <a:solidFill>
          <a:srgbClr val="138CC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Project Health Checks &amp; Audits</a:t>
          </a:r>
        </a:p>
      </dsp:txBody>
      <dsp:txXfrm>
        <a:off x="1367038" y="2774967"/>
        <a:ext cx="934160" cy="934160"/>
      </dsp:txXfrm>
    </dsp:sp>
    <dsp:sp modelId="{F35AB41D-87A2-924A-B0FD-F7AB3F6D9629}">
      <dsp:nvSpPr>
        <dsp:cNvPr id="0" name=""/>
        <dsp:cNvSpPr/>
      </dsp:nvSpPr>
      <dsp:spPr>
        <a:xfrm>
          <a:off x="1173567" y="860813"/>
          <a:ext cx="1321102" cy="1321102"/>
        </a:xfrm>
        <a:prstGeom prst="ellipse">
          <a:avLst/>
        </a:prstGeom>
        <a:solidFill>
          <a:srgbClr val="138CC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Portfolio Management</a:t>
          </a:r>
        </a:p>
      </dsp:txBody>
      <dsp:txXfrm>
        <a:off x="1367038" y="1054284"/>
        <a:ext cx="934160" cy="934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8CAF79-17D9-43F3-AF64-6B597ED5FD53}">
      <dsp:nvSpPr>
        <dsp:cNvPr id="0" name=""/>
        <dsp:cNvSpPr/>
      </dsp:nvSpPr>
      <dsp:spPr>
        <a:xfrm>
          <a:off x="320189" y="909316"/>
          <a:ext cx="995062" cy="995062"/>
        </a:xfrm>
        <a:prstGeom prst="ellipse">
          <a:avLst/>
        </a:prstGeom>
        <a:solidFill>
          <a:srgbClr val="138CCF"/>
        </a:solidFill>
        <a:ln>
          <a:noFill/>
        </a:ln>
        <a:effectLst/>
      </dsp:spPr>
      <dsp:style>
        <a:lnRef idx="0">
          <a:scrgbClr r="0" g="0" b="0"/>
        </a:lnRef>
        <a:fillRef idx="1">
          <a:scrgbClr r="0" g="0" b="0"/>
        </a:fillRef>
        <a:effectRef idx="0">
          <a:scrgbClr r="0" g="0" b="0"/>
        </a:effectRef>
        <a:fontRef idx="minor"/>
      </dsp:style>
    </dsp:sp>
    <dsp:sp modelId="{A6918EE4-C3A9-42DC-8693-3243888B1B38}">
      <dsp:nvSpPr>
        <dsp:cNvPr id="0" name=""/>
        <dsp:cNvSpPr/>
      </dsp:nvSpPr>
      <dsp:spPr>
        <a:xfrm>
          <a:off x="532251" y="1121378"/>
          <a:ext cx="570937" cy="570937"/>
        </a:xfrm>
        <a:prstGeom prst="rect">
          <a:avLst/>
        </a:prstGeom>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C5F156-785D-4A62-B9F1-441D5D30FB9D}">
      <dsp:nvSpPr>
        <dsp:cNvPr id="0" name=""/>
        <dsp:cNvSpPr/>
      </dsp:nvSpPr>
      <dsp:spPr>
        <a:xfrm>
          <a:off x="2095" y="2214316"/>
          <a:ext cx="1631250" cy="6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eaLnBrk="1" latinLnBrk="0">
            <a:lnSpc>
              <a:spcPct val="90000"/>
            </a:lnSpc>
            <a:spcBef>
              <a:spcPct val="0"/>
            </a:spcBef>
            <a:spcAft>
              <a:spcPct val="35000"/>
            </a:spcAft>
            <a:buNone/>
          </a:pPr>
          <a:r>
            <a:rPr lang="en-US" sz="2000" kern="1200" dirty="0">
              <a:solidFill>
                <a:srgbClr val="FF8341"/>
              </a:solidFill>
            </a:rPr>
            <a:t>Finance &amp; HR Automation</a:t>
          </a:r>
        </a:p>
      </dsp:txBody>
      <dsp:txXfrm>
        <a:off x="2095" y="2214316"/>
        <a:ext cx="1631250" cy="652500"/>
      </dsp:txXfrm>
    </dsp:sp>
    <dsp:sp modelId="{D79362B8-9B05-4350-A692-B137A7ED29A9}">
      <dsp:nvSpPr>
        <dsp:cNvPr id="0" name=""/>
        <dsp:cNvSpPr/>
      </dsp:nvSpPr>
      <dsp:spPr>
        <a:xfrm>
          <a:off x="2236908" y="909316"/>
          <a:ext cx="995062" cy="995062"/>
        </a:xfrm>
        <a:prstGeom prst="ellipse">
          <a:avLst/>
        </a:prstGeom>
        <a:solidFill>
          <a:srgbClr val="138CCF"/>
        </a:solidFill>
        <a:ln>
          <a:noFill/>
        </a:ln>
        <a:effectLst/>
      </dsp:spPr>
      <dsp:style>
        <a:lnRef idx="0">
          <a:scrgbClr r="0" g="0" b="0"/>
        </a:lnRef>
        <a:fillRef idx="1">
          <a:scrgbClr r="0" g="0" b="0"/>
        </a:fillRef>
        <a:effectRef idx="0">
          <a:scrgbClr r="0" g="0" b="0"/>
        </a:effectRef>
        <a:fontRef idx="minor"/>
      </dsp:style>
    </dsp:sp>
    <dsp:sp modelId="{7462CB5C-855A-4D00-A5C5-10C60D887A33}">
      <dsp:nvSpPr>
        <dsp:cNvPr id="0" name=""/>
        <dsp:cNvSpPr/>
      </dsp:nvSpPr>
      <dsp:spPr>
        <a:xfrm>
          <a:off x="2448970" y="1121378"/>
          <a:ext cx="570937" cy="570937"/>
        </a:xfrm>
        <a:prstGeom prst="rect">
          <a:avLst/>
        </a:prstGeom>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4745E8-4707-4F2F-B4D2-3FF19E3113A6}">
      <dsp:nvSpPr>
        <dsp:cNvPr id="0" name=""/>
        <dsp:cNvSpPr/>
      </dsp:nvSpPr>
      <dsp:spPr>
        <a:xfrm>
          <a:off x="1918814" y="2214316"/>
          <a:ext cx="1631250" cy="6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solidFill>
                <a:srgbClr val="FF8341"/>
              </a:solidFill>
            </a:rPr>
            <a:t>Customer Intelligence</a:t>
          </a:r>
        </a:p>
      </dsp:txBody>
      <dsp:txXfrm>
        <a:off x="1918814" y="2214316"/>
        <a:ext cx="1631250" cy="652500"/>
      </dsp:txXfrm>
    </dsp:sp>
    <dsp:sp modelId="{7F545651-89BC-47D5-98CF-24BDDE2C5834}">
      <dsp:nvSpPr>
        <dsp:cNvPr id="0" name=""/>
        <dsp:cNvSpPr/>
      </dsp:nvSpPr>
      <dsp:spPr>
        <a:xfrm>
          <a:off x="4153626" y="909316"/>
          <a:ext cx="995062" cy="995062"/>
        </a:xfrm>
        <a:prstGeom prst="ellipse">
          <a:avLst/>
        </a:prstGeom>
        <a:solidFill>
          <a:srgbClr val="138CCF"/>
        </a:solidFill>
        <a:ln>
          <a:noFill/>
        </a:ln>
        <a:effectLst/>
      </dsp:spPr>
      <dsp:style>
        <a:lnRef idx="0">
          <a:scrgbClr r="0" g="0" b="0"/>
        </a:lnRef>
        <a:fillRef idx="1">
          <a:scrgbClr r="0" g="0" b="0"/>
        </a:fillRef>
        <a:effectRef idx="0">
          <a:scrgbClr r="0" g="0" b="0"/>
        </a:effectRef>
        <a:fontRef idx="minor"/>
      </dsp:style>
    </dsp:sp>
    <dsp:sp modelId="{26396C31-DAD7-42F4-9DB1-9CBE75F50A05}">
      <dsp:nvSpPr>
        <dsp:cNvPr id="0" name=""/>
        <dsp:cNvSpPr/>
      </dsp:nvSpPr>
      <dsp:spPr>
        <a:xfrm>
          <a:off x="4365689" y="1121378"/>
          <a:ext cx="570937" cy="570937"/>
        </a:xfrm>
        <a:prstGeom prst="rect">
          <a:avLst/>
        </a:prstGeom>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E51A44-33E2-494C-A313-400026443886}">
      <dsp:nvSpPr>
        <dsp:cNvPr id="0" name=""/>
        <dsp:cNvSpPr/>
      </dsp:nvSpPr>
      <dsp:spPr>
        <a:xfrm>
          <a:off x="3835533" y="2214316"/>
          <a:ext cx="1631250" cy="6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solidFill>
                <a:srgbClr val="FF8341"/>
              </a:solidFill>
            </a:rPr>
            <a:t>Product Roadmap</a:t>
          </a:r>
        </a:p>
      </dsp:txBody>
      <dsp:txXfrm>
        <a:off x="3835533" y="2214316"/>
        <a:ext cx="1631250" cy="652500"/>
      </dsp:txXfrm>
    </dsp:sp>
    <dsp:sp modelId="{5487CEC6-2D2B-42EC-AF49-DF60B734722C}">
      <dsp:nvSpPr>
        <dsp:cNvPr id="0" name=""/>
        <dsp:cNvSpPr/>
      </dsp:nvSpPr>
      <dsp:spPr>
        <a:xfrm>
          <a:off x="6070345" y="909316"/>
          <a:ext cx="995062" cy="995062"/>
        </a:xfrm>
        <a:prstGeom prst="ellipse">
          <a:avLst/>
        </a:prstGeom>
        <a:solidFill>
          <a:srgbClr val="138CCF"/>
        </a:solidFill>
        <a:ln>
          <a:noFill/>
        </a:ln>
        <a:effectLst/>
      </dsp:spPr>
      <dsp:style>
        <a:lnRef idx="0">
          <a:scrgbClr r="0" g="0" b="0"/>
        </a:lnRef>
        <a:fillRef idx="1">
          <a:scrgbClr r="0" g="0" b="0"/>
        </a:fillRef>
        <a:effectRef idx="0">
          <a:scrgbClr r="0" g="0" b="0"/>
        </a:effectRef>
        <a:fontRef idx="minor"/>
      </dsp:style>
    </dsp:sp>
    <dsp:sp modelId="{9521BB2A-96E4-475A-AC6F-F16CB8A48FE3}">
      <dsp:nvSpPr>
        <dsp:cNvPr id="0" name=""/>
        <dsp:cNvSpPr/>
      </dsp:nvSpPr>
      <dsp:spPr>
        <a:xfrm>
          <a:off x="6282408" y="1121378"/>
          <a:ext cx="570937" cy="570937"/>
        </a:xfrm>
        <a:prstGeom prst="rect">
          <a:avLst/>
        </a:prstGeom>
        <a:blipFill>
          <a:blip xmlns:r="http://schemas.openxmlformats.org/officeDocument/2006/relationships" r:embed="rId7">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71FC4-873B-4FFA-B196-6EC2F2BAD7B1}">
      <dsp:nvSpPr>
        <dsp:cNvPr id="0" name=""/>
        <dsp:cNvSpPr/>
      </dsp:nvSpPr>
      <dsp:spPr>
        <a:xfrm>
          <a:off x="5752251" y="2214316"/>
          <a:ext cx="1631250" cy="6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solidFill>
                <a:srgbClr val="FF8341"/>
              </a:solidFill>
            </a:rPr>
            <a:t>System Integration</a:t>
          </a:r>
        </a:p>
      </dsp:txBody>
      <dsp:txXfrm>
        <a:off x="5752251" y="2214316"/>
        <a:ext cx="1631250" cy="652500"/>
      </dsp:txXfrm>
    </dsp:sp>
    <dsp:sp modelId="{0EB13081-0804-41F9-A6A1-1FD49C66C9DE}">
      <dsp:nvSpPr>
        <dsp:cNvPr id="0" name=""/>
        <dsp:cNvSpPr/>
      </dsp:nvSpPr>
      <dsp:spPr>
        <a:xfrm>
          <a:off x="7987064" y="909316"/>
          <a:ext cx="995062" cy="995062"/>
        </a:xfrm>
        <a:prstGeom prst="ellipse">
          <a:avLst/>
        </a:prstGeom>
        <a:solidFill>
          <a:srgbClr val="138CCF"/>
        </a:solidFill>
        <a:ln>
          <a:noFill/>
        </a:ln>
        <a:effectLst/>
      </dsp:spPr>
      <dsp:style>
        <a:lnRef idx="0">
          <a:scrgbClr r="0" g="0" b="0"/>
        </a:lnRef>
        <a:fillRef idx="1">
          <a:scrgbClr r="0" g="0" b="0"/>
        </a:fillRef>
        <a:effectRef idx="0">
          <a:scrgbClr r="0" g="0" b="0"/>
        </a:effectRef>
        <a:fontRef idx="minor"/>
      </dsp:style>
    </dsp:sp>
    <dsp:sp modelId="{0BC08FFA-7164-4855-A747-B0B007A05723}">
      <dsp:nvSpPr>
        <dsp:cNvPr id="0" name=""/>
        <dsp:cNvSpPr/>
      </dsp:nvSpPr>
      <dsp:spPr>
        <a:xfrm>
          <a:off x="8199126" y="1121378"/>
          <a:ext cx="570937" cy="570937"/>
        </a:xfrm>
        <a:prstGeom prst="rect">
          <a:avLst/>
        </a:prstGeom>
        <a:blipFill>
          <a:blip xmlns:r="http://schemas.openxmlformats.org/officeDocument/2006/relationships" r:embed="rId9">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7E9FCC-1EA4-41F5-B5ED-5F6131BFF0FB}">
      <dsp:nvSpPr>
        <dsp:cNvPr id="0" name=""/>
        <dsp:cNvSpPr/>
      </dsp:nvSpPr>
      <dsp:spPr>
        <a:xfrm>
          <a:off x="7668970" y="2214316"/>
          <a:ext cx="1631250" cy="6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cap="all"/>
          </a:pPr>
          <a:r>
            <a:rPr lang="en-US" sz="2000" kern="1200" cap="none" dirty="0">
              <a:solidFill>
                <a:srgbClr val="FF8341"/>
              </a:solidFill>
            </a:rPr>
            <a:t>Data-driven Decisions</a:t>
          </a:r>
        </a:p>
      </dsp:txBody>
      <dsp:txXfrm>
        <a:off x="7668970" y="2214316"/>
        <a:ext cx="1631250" cy="652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699DFB-4A9E-475C-B8FF-BF1A7449C372}">
      <dsp:nvSpPr>
        <dsp:cNvPr id="0" name=""/>
        <dsp:cNvSpPr/>
      </dsp:nvSpPr>
      <dsp:spPr>
        <a:xfrm>
          <a:off x="0" y="2564"/>
          <a:ext cx="4735027" cy="546181"/>
        </a:xfrm>
        <a:prstGeom prst="roundRect">
          <a:avLst>
            <a:gd name="adj" fmla="val 10000"/>
          </a:avLst>
        </a:prstGeom>
        <a:solidFill>
          <a:srgbClr val="1F0F6B"/>
        </a:solidFill>
        <a:ln>
          <a:noFill/>
        </a:ln>
        <a:effectLst/>
      </dsp:spPr>
      <dsp:style>
        <a:lnRef idx="0">
          <a:scrgbClr r="0" g="0" b="0"/>
        </a:lnRef>
        <a:fillRef idx="1">
          <a:scrgbClr r="0" g="0" b="0"/>
        </a:fillRef>
        <a:effectRef idx="0">
          <a:scrgbClr r="0" g="0" b="0"/>
        </a:effectRef>
        <a:fontRef idx="minor"/>
      </dsp:style>
    </dsp:sp>
    <dsp:sp modelId="{E540F5F9-D8B9-402C-89AF-A857DA7E8695}">
      <dsp:nvSpPr>
        <dsp:cNvPr id="0" name=""/>
        <dsp:cNvSpPr/>
      </dsp:nvSpPr>
      <dsp:spPr>
        <a:xfrm>
          <a:off x="165219" y="125454"/>
          <a:ext cx="300399" cy="300399"/>
        </a:xfrm>
        <a:prstGeom prst="rect">
          <a:avLst/>
        </a:prstGeom>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0D43C1-6D96-45E4-A93A-EE95E248E66F}">
      <dsp:nvSpPr>
        <dsp:cNvPr id="0" name=""/>
        <dsp:cNvSpPr/>
      </dsp:nvSpPr>
      <dsp:spPr>
        <a:xfrm>
          <a:off x="630839" y="2564"/>
          <a:ext cx="4104187" cy="54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804" tIns="57804" rIns="57804" bIns="57804" numCol="1" spcCol="1270" anchor="ctr" anchorCtr="0">
          <a:noAutofit/>
        </a:bodyPr>
        <a:lstStyle/>
        <a:p>
          <a:pPr marL="0" lvl="0" indent="0" algn="l" defTabSz="844550">
            <a:lnSpc>
              <a:spcPct val="100000"/>
            </a:lnSpc>
            <a:spcBef>
              <a:spcPct val="0"/>
            </a:spcBef>
            <a:spcAft>
              <a:spcPct val="35000"/>
            </a:spcAft>
            <a:buNone/>
          </a:pPr>
          <a:r>
            <a:rPr lang="en-US" sz="1900" kern="1200" dirty="0"/>
            <a:t>Reduced Costs</a:t>
          </a:r>
        </a:p>
      </dsp:txBody>
      <dsp:txXfrm>
        <a:off x="630839" y="2564"/>
        <a:ext cx="4104187" cy="546181"/>
      </dsp:txXfrm>
    </dsp:sp>
    <dsp:sp modelId="{1B24E569-6198-489F-9507-FC6EA3AA2F71}">
      <dsp:nvSpPr>
        <dsp:cNvPr id="0" name=""/>
        <dsp:cNvSpPr/>
      </dsp:nvSpPr>
      <dsp:spPr>
        <a:xfrm>
          <a:off x="0" y="685290"/>
          <a:ext cx="4735027" cy="546181"/>
        </a:xfrm>
        <a:prstGeom prst="roundRect">
          <a:avLst>
            <a:gd name="adj" fmla="val 10000"/>
          </a:avLst>
        </a:prstGeom>
        <a:solidFill>
          <a:srgbClr val="138CCF"/>
        </a:solidFill>
        <a:ln>
          <a:noFill/>
        </a:ln>
        <a:effectLst/>
      </dsp:spPr>
      <dsp:style>
        <a:lnRef idx="0">
          <a:scrgbClr r="0" g="0" b="0"/>
        </a:lnRef>
        <a:fillRef idx="1">
          <a:scrgbClr r="0" g="0" b="0"/>
        </a:fillRef>
        <a:effectRef idx="0">
          <a:scrgbClr r="0" g="0" b="0"/>
        </a:effectRef>
        <a:fontRef idx="minor"/>
      </dsp:style>
    </dsp:sp>
    <dsp:sp modelId="{B37967A0-15B5-45E9-84BF-A126022CBBAE}">
      <dsp:nvSpPr>
        <dsp:cNvPr id="0" name=""/>
        <dsp:cNvSpPr/>
      </dsp:nvSpPr>
      <dsp:spPr>
        <a:xfrm>
          <a:off x="165219" y="808181"/>
          <a:ext cx="300399" cy="300399"/>
        </a:xfrm>
        <a:prstGeom prst="rect">
          <a:avLst/>
        </a:prstGeom>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723DDC-6974-4DEC-9C57-4707191CD511}">
      <dsp:nvSpPr>
        <dsp:cNvPr id="0" name=""/>
        <dsp:cNvSpPr/>
      </dsp:nvSpPr>
      <dsp:spPr>
        <a:xfrm>
          <a:off x="630839" y="685290"/>
          <a:ext cx="4104187" cy="54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804" tIns="57804" rIns="57804" bIns="57804" numCol="1" spcCol="1270" anchor="ctr" anchorCtr="0">
          <a:noAutofit/>
        </a:bodyPr>
        <a:lstStyle/>
        <a:p>
          <a:pPr marL="0" lvl="0" indent="0" algn="l" defTabSz="844550">
            <a:lnSpc>
              <a:spcPct val="100000"/>
            </a:lnSpc>
            <a:spcBef>
              <a:spcPct val="0"/>
            </a:spcBef>
            <a:spcAft>
              <a:spcPct val="35000"/>
            </a:spcAft>
            <a:buNone/>
          </a:pPr>
          <a:r>
            <a:rPr lang="en-US" sz="1900" kern="1200" dirty="0"/>
            <a:t>Faster Delivery</a:t>
          </a:r>
        </a:p>
      </dsp:txBody>
      <dsp:txXfrm>
        <a:off x="630839" y="685290"/>
        <a:ext cx="4104187" cy="546181"/>
      </dsp:txXfrm>
    </dsp:sp>
    <dsp:sp modelId="{D9A3EA90-42C9-4964-9AA2-E61E9BCADE50}">
      <dsp:nvSpPr>
        <dsp:cNvPr id="0" name=""/>
        <dsp:cNvSpPr/>
      </dsp:nvSpPr>
      <dsp:spPr>
        <a:xfrm>
          <a:off x="0" y="1368016"/>
          <a:ext cx="4735027" cy="546181"/>
        </a:xfrm>
        <a:prstGeom prst="roundRect">
          <a:avLst>
            <a:gd name="adj" fmla="val 10000"/>
          </a:avLst>
        </a:prstGeom>
        <a:solidFill>
          <a:srgbClr val="31179B"/>
        </a:solidFill>
        <a:ln>
          <a:noFill/>
        </a:ln>
        <a:effectLst/>
      </dsp:spPr>
      <dsp:style>
        <a:lnRef idx="0">
          <a:scrgbClr r="0" g="0" b="0"/>
        </a:lnRef>
        <a:fillRef idx="1">
          <a:scrgbClr r="0" g="0" b="0"/>
        </a:fillRef>
        <a:effectRef idx="0">
          <a:scrgbClr r="0" g="0" b="0"/>
        </a:effectRef>
        <a:fontRef idx="minor"/>
      </dsp:style>
    </dsp:sp>
    <dsp:sp modelId="{8F1999AC-8D5D-4621-8AB6-7B6683C297DE}">
      <dsp:nvSpPr>
        <dsp:cNvPr id="0" name=""/>
        <dsp:cNvSpPr/>
      </dsp:nvSpPr>
      <dsp:spPr>
        <a:xfrm>
          <a:off x="165219" y="1490907"/>
          <a:ext cx="300399" cy="300399"/>
        </a:xfrm>
        <a:prstGeom prst="rect">
          <a:avLst/>
        </a:prstGeom>
        <a:blipFill>
          <a:blip xmlns:r="http://schemas.openxmlformats.org/officeDocument/2006/relationships" r:embed="rId5">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07CDAF-CE6B-4955-B414-609591612F2B}">
      <dsp:nvSpPr>
        <dsp:cNvPr id="0" name=""/>
        <dsp:cNvSpPr/>
      </dsp:nvSpPr>
      <dsp:spPr>
        <a:xfrm>
          <a:off x="630839" y="1368016"/>
          <a:ext cx="4104187" cy="54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804" tIns="57804" rIns="57804" bIns="57804" numCol="1" spcCol="1270" anchor="ctr" anchorCtr="0">
          <a:noAutofit/>
        </a:bodyPr>
        <a:lstStyle/>
        <a:p>
          <a:pPr marL="0" lvl="0" indent="0" algn="l" defTabSz="844550">
            <a:lnSpc>
              <a:spcPct val="100000"/>
            </a:lnSpc>
            <a:spcBef>
              <a:spcPct val="0"/>
            </a:spcBef>
            <a:spcAft>
              <a:spcPct val="35000"/>
            </a:spcAft>
            <a:buNone/>
          </a:pPr>
          <a:r>
            <a:rPr lang="en-US" sz="1900" kern="1200" dirty="0"/>
            <a:t>Improved Quality</a:t>
          </a:r>
        </a:p>
      </dsp:txBody>
      <dsp:txXfrm>
        <a:off x="630839" y="1368016"/>
        <a:ext cx="4104187" cy="546181"/>
      </dsp:txXfrm>
    </dsp:sp>
    <dsp:sp modelId="{841984EF-282B-4F2F-96AA-93B4808EA4A7}">
      <dsp:nvSpPr>
        <dsp:cNvPr id="0" name=""/>
        <dsp:cNvSpPr/>
      </dsp:nvSpPr>
      <dsp:spPr>
        <a:xfrm>
          <a:off x="0" y="2050743"/>
          <a:ext cx="4735027" cy="546181"/>
        </a:xfrm>
        <a:prstGeom prst="roundRect">
          <a:avLst>
            <a:gd name="adj" fmla="val 10000"/>
          </a:avLst>
        </a:prstGeom>
        <a:solidFill>
          <a:srgbClr val="138CCF"/>
        </a:solidFill>
        <a:ln>
          <a:noFill/>
        </a:ln>
        <a:effectLst/>
      </dsp:spPr>
      <dsp:style>
        <a:lnRef idx="0">
          <a:scrgbClr r="0" g="0" b="0"/>
        </a:lnRef>
        <a:fillRef idx="1">
          <a:scrgbClr r="0" g="0" b="0"/>
        </a:fillRef>
        <a:effectRef idx="0">
          <a:scrgbClr r="0" g="0" b="0"/>
        </a:effectRef>
        <a:fontRef idx="minor"/>
      </dsp:style>
    </dsp:sp>
    <dsp:sp modelId="{4AFBABCD-8865-4395-85D3-3DB55C0F1EE1}">
      <dsp:nvSpPr>
        <dsp:cNvPr id="0" name=""/>
        <dsp:cNvSpPr/>
      </dsp:nvSpPr>
      <dsp:spPr>
        <a:xfrm>
          <a:off x="165219" y="2173634"/>
          <a:ext cx="300399" cy="300399"/>
        </a:xfrm>
        <a:prstGeom prst="rect">
          <a:avLst/>
        </a:prstGeom>
        <a:blipFill>
          <a:blip xmlns:r="http://schemas.openxmlformats.org/officeDocument/2006/relationships" r:embed="rId7">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0BD103-EF7F-447F-AD53-904DF9FFA88E}">
      <dsp:nvSpPr>
        <dsp:cNvPr id="0" name=""/>
        <dsp:cNvSpPr/>
      </dsp:nvSpPr>
      <dsp:spPr>
        <a:xfrm>
          <a:off x="630839" y="2050743"/>
          <a:ext cx="4104187" cy="54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804" tIns="57804" rIns="57804" bIns="57804" numCol="1" spcCol="1270" anchor="ctr" anchorCtr="0">
          <a:noAutofit/>
        </a:bodyPr>
        <a:lstStyle/>
        <a:p>
          <a:pPr marL="0" lvl="0" indent="0" algn="l" defTabSz="844550">
            <a:lnSpc>
              <a:spcPct val="100000"/>
            </a:lnSpc>
            <a:spcBef>
              <a:spcPct val="0"/>
            </a:spcBef>
            <a:spcAft>
              <a:spcPct val="35000"/>
            </a:spcAft>
            <a:buNone/>
          </a:pPr>
          <a:r>
            <a:rPr lang="en-US" sz="1900" kern="1200" dirty="0"/>
            <a:t>Regulatory Compliance</a:t>
          </a:r>
        </a:p>
      </dsp:txBody>
      <dsp:txXfrm>
        <a:off x="630839" y="2050743"/>
        <a:ext cx="4104187" cy="546181"/>
      </dsp:txXfrm>
    </dsp:sp>
    <dsp:sp modelId="{5E10BD06-2561-440A-8666-970DF9636A59}">
      <dsp:nvSpPr>
        <dsp:cNvPr id="0" name=""/>
        <dsp:cNvSpPr/>
      </dsp:nvSpPr>
      <dsp:spPr>
        <a:xfrm>
          <a:off x="0" y="2733469"/>
          <a:ext cx="4735027" cy="546181"/>
        </a:xfrm>
        <a:prstGeom prst="roundRect">
          <a:avLst>
            <a:gd name="adj" fmla="val 10000"/>
          </a:avLst>
        </a:prstGeom>
        <a:solidFill>
          <a:srgbClr val="31179B"/>
        </a:solidFill>
        <a:ln>
          <a:noFill/>
        </a:ln>
        <a:effectLst/>
      </dsp:spPr>
      <dsp:style>
        <a:lnRef idx="0">
          <a:scrgbClr r="0" g="0" b="0"/>
        </a:lnRef>
        <a:fillRef idx="1">
          <a:scrgbClr r="0" g="0" b="0"/>
        </a:fillRef>
        <a:effectRef idx="0">
          <a:scrgbClr r="0" g="0" b="0"/>
        </a:effectRef>
        <a:fontRef idx="minor"/>
      </dsp:style>
    </dsp:sp>
    <dsp:sp modelId="{5C4BAB80-C464-4BDE-A8F8-139E2C086F91}">
      <dsp:nvSpPr>
        <dsp:cNvPr id="0" name=""/>
        <dsp:cNvSpPr/>
      </dsp:nvSpPr>
      <dsp:spPr>
        <a:xfrm>
          <a:off x="165219" y="2856360"/>
          <a:ext cx="300399" cy="300399"/>
        </a:xfrm>
        <a:prstGeom prst="rect">
          <a:avLst/>
        </a:prstGeom>
        <a:blipFill>
          <a:blip xmlns:r="http://schemas.openxmlformats.org/officeDocument/2006/relationships" r:embed="rId9">
            <a:duotone>
              <a:schemeClr val="accent5">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71BA01-EC13-4866-867E-5DE46CDA9A5D}">
      <dsp:nvSpPr>
        <dsp:cNvPr id="0" name=""/>
        <dsp:cNvSpPr/>
      </dsp:nvSpPr>
      <dsp:spPr>
        <a:xfrm>
          <a:off x="630839" y="2733469"/>
          <a:ext cx="4104187" cy="54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804" tIns="57804" rIns="57804" bIns="57804" numCol="1" spcCol="1270" anchor="ctr" anchorCtr="0">
          <a:noAutofit/>
        </a:bodyPr>
        <a:lstStyle/>
        <a:p>
          <a:pPr marL="0" lvl="0" indent="0" algn="l" defTabSz="844550">
            <a:lnSpc>
              <a:spcPct val="100000"/>
            </a:lnSpc>
            <a:spcBef>
              <a:spcPct val="0"/>
            </a:spcBef>
            <a:spcAft>
              <a:spcPct val="35000"/>
            </a:spcAft>
            <a:buNone/>
          </a:pPr>
          <a:r>
            <a:rPr lang="en-US" sz="1900" kern="1200" dirty="0"/>
            <a:t>Scalable Operations</a:t>
          </a:r>
        </a:p>
      </dsp:txBody>
      <dsp:txXfrm>
        <a:off x="630839" y="2733469"/>
        <a:ext cx="4104187" cy="546181"/>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2597" y="0"/>
            <a:ext cx="2985558" cy="502676"/>
          </a:xfrm>
          <a:prstGeom prst="rect">
            <a:avLst/>
          </a:prstGeom>
        </p:spPr>
        <p:txBody>
          <a:bodyPr vert="horz" lIns="96616" tIns="48308" rIns="96616" bIns="48308" rtlCol="0"/>
          <a:lstStyle>
            <a:lvl1pPr algn="r">
              <a:defRPr sz="1300"/>
            </a:lvl1pPr>
          </a:lstStyle>
          <a:p>
            <a:fld id="{5D4BCBD1-690C-4BC2-A8D0-237FB223E3F8}" type="datetimeFigureOut">
              <a:rPr lang="en-GB" smtClean="0"/>
              <a:t>05/02/2026</a:t>
            </a:fld>
            <a:endParaRPr lang="en-GB"/>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975" y="4821506"/>
            <a:ext cx="5511800" cy="3944868"/>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5558" cy="50267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2597" y="9516039"/>
            <a:ext cx="2985558" cy="502674"/>
          </a:xfrm>
          <a:prstGeom prst="rect">
            <a:avLst/>
          </a:prstGeom>
        </p:spPr>
        <p:txBody>
          <a:bodyPr vert="horz" lIns="96616" tIns="48308" rIns="96616" bIns="48308" rtlCol="0" anchor="b"/>
          <a:lstStyle>
            <a:lvl1pPr algn="r">
              <a:defRPr sz="1300"/>
            </a:lvl1pPr>
          </a:lstStyle>
          <a:p>
            <a:fld id="{0398AC53-206D-4621-818D-D43E480C5AA2}" type="slidenum">
              <a:rPr lang="en-GB" smtClean="0"/>
              <a:t>‹#›</a:t>
            </a:fld>
            <a:endParaRPr lang="en-GB"/>
          </a:p>
        </p:txBody>
      </p:sp>
    </p:spTree>
    <p:extLst>
      <p:ext uri="{BB962C8B-B14F-4D97-AF65-F5344CB8AC3E}">
        <p14:creationId xmlns:p14="http://schemas.microsoft.com/office/powerpoint/2010/main" val="1138687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398AC53-206D-4621-818D-D43E480C5AA2}" type="slidenum">
              <a:rPr lang="en-GB" smtClean="0"/>
              <a:t>1</a:t>
            </a:fld>
            <a:endParaRPr lang="en-GB"/>
          </a:p>
        </p:txBody>
      </p:sp>
    </p:spTree>
    <p:extLst>
      <p:ext uri="{BB962C8B-B14F-4D97-AF65-F5344CB8AC3E}">
        <p14:creationId xmlns:p14="http://schemas.microsoft.com/office/powerpoint/2010/main" val="2117920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1B13A-BDE0-15D1-2861-8453D0288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A2A75-167B-BF9F-5A06-C44CBDB1D7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8FD7F7-2A8E-354B-FAA3-227DD041D98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AA6DD96-90C1-B7DE-4FE7-358DBCF34AD7}"/>
              </a:ext>
            </a:extLst>
          </p:cNvPr>
          <p:cNvSpPr>
            <a:spLocks noGrp="1"/>
          </p:cNvSpPr>
          <p:nvPr>
            <p:ph type="sldNum" sz="quarter" idx="5"/>
          </p:nvPr>
        </p:nvSpPr>
        <p:spPr/>
        <p:txBody>
          <a:bodyPr/>
          <a:lstStyle/>
          <a:p>
            <a:fld id="{0398AC53-206D-4621-818D-D43E480C5AA2}" type="slidenum">
              <a:rPr lang="en-GB" smtClean="0"/>
              <a:t>2</a:t>
            </a:fld>
            <a:endParaRPr lang="en-GB"/>
          </a:p>
        </p:txBody>
      </p:sp>
    </p:spTree>
    <p:extLst>
      <p:ext uri="{BB962C8B-B14F-4D97-AF65-F5344CB8AC3E}">
        <p14:creationId xmlns:p14="http://schemas.microsoft.com/office/powerpoint/2010/main" val="2082517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FFF81-2031-5FC0-F496-8832EB7BBC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4705B-B531-F46F-5EEA-8375BC669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0C1B9-AB05-1389-71E3-33AF5789E43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395B4B1-2115-F275-C7B9-57E505160CB5}"/>
              </a:ext>
            </a:extLst>
          </p:cNvPr>
          <p:cNvSpPr>
            <a:spLocks noGrp="1"/>
          </p:cNvSpPr>
          <p:nvPr>
            <p:ph type="sldNum" sz="quarter" idx="5"/>
          </p:nvPr>
        </p:nvSpPr>
        <p:spPr/>
        <p:txBody>
          <a:bodyPr/>
          <a:lstStyle/>
          <a:p>
            <a:fld id="{0398AC53-206D-4621-818D-D43E480C5AA2}" type="slidenum">
              <a:rPr lang="en-GB" smtClean="0"/>
              <a:t>3</a:t>
            </a:fld>
            <a:endParaRPr lang="en-GB"/>
          </a:p>
        </p:txBody>
      </p:sp>
    </p:spTree>
    <p:extLst>
      <p:ext uri="{BB962C8B-B14F-4D97-AF65-F5344CB8AC3E}">
        <p14:creationId xmlns:p14="http://schemas.microsoft.com/office/powerpoint/2010/main" val="3660392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9C493-2071-E0CA-083C-7923918587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9B0ED-4AF0-9F78-FCB9-97DBABC6B3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1BC28B-C129-3F64-B033-6DC4BC09F0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D43149-B851-2084-FEEF-08BB1EA6FF59}"/>
              </a:ext>
            </a:extLst>
          </p:cNvPr>
          <p:cNvSpPr>
            <a:spLocks noGrp="1"/>
          </p:cNvSpPr>
          <p:nvPr>
            <p:ph type="sldNum" sz="quarter" idx="5"/>
          </p:nvPr>
        </p:nvSpPr>
        <p:spPr/>
        <p:txBody>
          <a:bodyPr/>
          <a:lstStyle/>
          <a:p>
            <a:fld id="{0398AC53-206D-4621-818D-D43E480C5AA2}" type="slidenum">
              <a:rPr lang="en-GB" smtClean="0"/>
              <a:t>4</a:t>
            </a:fld>
            <a:endParaRPr lang="en-GB"/>
          </a:p>
        </p:txBody>
      </p:sp>
    </p:spTree>
    <p:extLst>
      <p:ext uri="{BB962C8B-B14F-4D97-AF65-F5344CB8AC3E}">
        <p14:creationId xmlns:p14="http://schemas.microsoft.com/office/powerpoint/2010/main" val="1649575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FCC4C-535B-2796-9A34-C7AD6A8E7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BD8D3-906F-1506-610A-A724ECFC6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6FD0E-5048-15CD-FE28-302E948B1FF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59E4815-1537-3E24-17F1-6046BFB40E3A}"/>
              </a:ext>
            </a:extLst>
          </p:cNvPr>
          <p:cNvSpPr>
            <a:spLocks noGrp="1"/>
          </p:cNvSpPr>
          <p:nvPr>
            <p:ph type="sldNum" sz="quarter" idx="5"/>
          </p:nvPr>
        </p:nvSpPr>
        <p:spPr/>
        <p:txBody>
          <a:bodyPr/>
          <a:lstStyle/>
          <a:p>
            <a:fld id="{0398AC53-206D-4621-818D-D43E480C5AA2}" type="slidenum">
              <a:rPr lang="en-GB" smtClean="0"/>
              <a:t>5</a:t>
            </a:fld>
            <a:endParaRPr lang="en-GB"/>
          </a:p>
        </p:txBody>
      </p:sp>
    </p:spTree>
    <p:extLst>
      <p:ext uri="{BB962C8B-B14F-4D97-AF65-F5344CB8AC3E}">
        <p14:creationId xmlns:p14="http://schemas.microsoft.com/office/powerpoint/2010/main" val="218401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9E830-175F-E33B-1B84-4D92B488A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770FF-38CC-2251-3F75-C54847FDA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AA357-E168-D9A6-DA41-C2C27DC081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DE992A-893F-851C-AE03-09BCF631B9F2}"/>
              </a:ext>
            </a:extLst>
          </p:cNvPr>
          <p:cNvSpPr>
            <a:spLocks noGrp="1"/>
          </p:cNvSpPr>
          <p:nvPr>
            <p:ph type="sldNum" sz="quarter" idx="5"/>
          </p:nvPr>
        </p:nvSpPr>
        <p:spPr/>
        <p:txBody>
          <a:bodyPr/>
          <a:lstStyle/>
          <a:p>
            <a:fld id="{0398AC53-206D-4621-818D-D43E480C5AA2}" type="slidenum">
              <a:rPr lang="en-GB" smtClean="0"/>
              <a:t>6</a:t>
            </a:fld>
            <a:endParaRPr lang="en-GB" dirty="0"/>
          </a:p>
        </p:txBody>
      </p:sp>
    </p:spTree>
    <p:extLst>
      <p:ext uri="{BB962C8B-B14F-4D97-AF65-F5344CB8AC3E}">
        <p14:creationId xmlns:p14="http://schemas.microsoft.com/office/powerpoint/2010/main" val="3717616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E8673-54C9-8C15-0662-23E469D1A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257B4-3339-D5A0-328C-CEF2154F7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2A11F-F453-F60E-8E38-42DE749BD70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1D9C036-E09B-F03E-B8E2-65A133263368}"/>
              </a:ext>
            </a:extLst>
          </p:cNvPr>
          <p:cNvSpPr>
            <a:spLocks noGrp="1"/>
          </p:cNvSpPr>
          <p:nvPr>
            <p:ph type="sldNum" sz="quarter" idx="5"/>
          </p:nvPr>
        </p:nvSpPr>
        <p:spPr/>
        <p:txBody>
          <a:bodyPr/>
          <a:lstStyle/>
          <a:p>
            <a:fld id="{0398AC53-206D-4621-818D-D43E480C5AA2}" type="slidenum">
              <a:rPr lang="en-GB" smtClean="0"/>
              <a:t>7</a:t>
            </a:fld>
            <a:endParaRPr lang="en-GB"/>
          </a:p>
        </p:txBody>
      </p:sp>
    </p:spTree>
    <p:extLst>
      <p:ext uri="{BB962C8B-B14F-4D97-AF65-F5344CB8AC3E}">
        <p14:creationId xmlns:p14="http://schemas.microsoft.com/office/powerpoint/2010/main" val="469898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E0E95-6EFF-9C34-741F-6B2F6C72E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EDE36-1B91-7552-249B-AA16DC2FC0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C74F77-D58F-0A8D-47AD-AD9C27187EF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8FFB7A-F74D-6237-AD36-2BCBB74D7249}"/>
              </a:ext>
            </a:extLst>
          </p:cNvPr>
          <p:cNvSpPr>
            <a:spLocks noGrp="1"/>
          </p:cNvSpPr>
          <p:nvPr>
            <p:ph type="sldNum" sz="quarter" idx="5"/>
          </p:nvPr>
        </p:nvSpPr>
        <p:spPr/>
        <p:txBody>
          <a:bodyPr/>
          <a:lstStyle/>
          <a:p>
            <a:fld id="{0398AC53-206D-4621-818D-D43E480C5AA2}" type="slidenum">
              <a:rPr lang="en-GB" smtClean="0"/>
              <a:t>8</a:t>
            </a:fld>
            <a:endParaRPr lang="en-GB"/>
          </a:p>
        </p:txBody>
      </p:sp>
    </p:spTree>
    <p:extLst>
      <p:ext uri="{BB962C8B-B14F-4D97-AF65-F5344CB8AC3E}">
        <p14:creationId xmlns:p14="http://schemas.microsoft.com/office/powerpoint/2010/main" val="1429706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611B9-4FAC-C8BC-0F5C-BB704FC90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BCD6E-2B38-CCAA-4AF9-BCB2B3BE1A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9A7D6-D901-A93B-4EA2-B6BD473C816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1A958A8-EBF2-A00D-8BF9-E5ADECBBF93C}"/>
              </a:ext>
            </a:extLst>
          </p:cNvPr>
          <p:cNvSpPr>
            <a:spLocks noGrp="1"/>
          </p:cNvSpPr>
          <p:nvPr>
            <p:ph type="sldNum" sz="quarter" idx="5"/>
          </p:nvPr>
        </p:nvSpPr>
        <p:spPr/>
        <p:txBody>
          <a:bodyPr/>
          <a:lstStyle/>
          <a:p>
            <a:fld id="{0398AC53-206D-4621-818D-D43E480C5AA2}" type="slidenum">
              <a:rPr lang="en-GB" smtClean="0"/>
              <a:t>9</a:t>
            </a:fld>
            <a:endParaRPr lang="en-GB"/>
          </a:p>
        </p:txBody>
      </p:sp>
    </p:spTree>
    <p:extLst>
      <p:ext uri="{BB962C8B-B14F-4D97-AF65-F5344CB8AC3E}">
        <p14:creationId xmlns:p14="http://schemas.microsoft.com/office/powerpoint/2010/main" val="76118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C05DB-0281-BAF5-5AB9-1C056EB2A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B0B60B-D338-D1B5-E2E7-A23FA377F6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71A845-C7CF-940B-6ACD-CCE0CBC33A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742EB97-2940-F261-19CB-BAE7C3662157}"/>
              </a:ext>
            </a:extLst>
          </p:cNvPr>
          <p:cNvSpPr>
            <a:spLocks noGrp="1"/>
          </p:cNvSpPr>
          <p:nvPr>
            <p:ph type="sldNum" sz="quarter" idx="5"/>
          </p:nvPr>
        </p:nvSpPr>
        <p:spPr/>
        <p:txBody>
          <a:bodyPr/>
          <a:lstStyle/>
          <a:p>
            <a:fld id="{0398AC53-206D-4621-818D-D43E480C5AA2}" type="slidenum">
              <a:rPr lang="en-GB" smtClean="0"/>
              <a:t>10</a:t>
            </a:fld>
            <a:endParaRPr lang="en-GB"/>
          </a:p>
        </p:txBody>
      </p:sp>
    </p:spTree>
    <p:extLst>
      <p:ext uri="{BB962C8B-B14F-4D97-AF65-F5344CB8AC3E}">
        <p14:creationId xmlns:p14="http://schemas.microsoft.com/office/powerpoint/2010/main" val="3798443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2FE442-F6A0-4DD4-BFD2-DD336D269895}"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918388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2FE442-F6A0-4DD4-BFD2-DD336D269895}"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785514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2FE442-F6A0-4DD4-BFD2-DD336D269895}"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4192227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2FE442-F6A0-4DD4-BFD2-DD336D269895}"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1521958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2FE442-F6A0-4DD4-BFD2-DD336D269895}" type="datetimeFigureOut">
              <a:rPr lang="en-GB" smtClean="0"/>
              <a:t>05/02/2026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3061720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2FE442-F6A0-4DD4-BFD2-DD336D269895}" type="datetimeFigureOut">
              <a:rPr lang="en-GB" smtClean="0"/>
              <a:t>05/02/2026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2819975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2FE442-F6A0-4DD4-BFD2-DD336D269895}" type="datetimeFigureOut">
              <a:rPr lang="en-GB" smtClean="0"/>
              <a:t>05/02/2026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750966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2FE442-F6A0-4DD4-BFD2-DD336D269895}"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186261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2FE442-F6A0-4DD4-BFD2-DD336D269895}" type="datetimeFigureOut">
              <a:rPr lang="en-GB" smtClean="0"/>
              <a:t>05/02/2026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884511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2FE442-F6A0-4DD4-BFD2-DD336D269895}"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2243994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2FE442-F6A0-4DD4-BFD2-DD336D269895}" type="datetimeFigureOut">
              <a:rPr lang="en-GB" smtClean="0"/>
              <a:t>05/02/2026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07D9F6-36A8-483D-8FEA-89EA420CFD5E}" type="slidenum">
              <a:rPr lang="en-GB" smtClean="0"/>
              <a:t>‹#›</a:t>
            </a:fld>
            <a:endParaRPr lang="en-GB"/>
          </a:p>
        </p:txBody>
      </p:sp>
    </p:spTree>
    <p:extLst>
      <p:ext uri="{BB962C8B-B14F-4D97-AF65-F5344CB8AC3E}">
        <p14:creationId xmlns:p14="http://schemas.microsoft.com/office/powerpoint/2010/main" val="1714459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FE442-F6A0-4DD4-BFD2-DD336D269895}" type="datetimeFigureOut">
              <a:rPr lang="en-GB" smtClean="0"/>
              <a:t>05/02/2026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7D9F6-36A8-483D-8FEA-89EA420CFD5E}" type="slidenum">
              <a:rPr lang="en-GB" smtClean="0"/>
              <a:t>‹#›</a:t>
            </a:fld>
            <a:endParaRPr lang="en-GB"/>
          </a:p>
        </p:txBody>
      </p:sp>
    </p:spTree>
    <p:extLst>
      <p:ext uri="{BB962C8B-B14F-4D97-AF65-F5344CB8AC3E}">
        <p14:creationId xmlns:p14="http://schemas.microsoft.com/office/powerpoint/2010/main" val="24878690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foto.wuestenigel.com/euro-growth-chart/"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png"/><Relationship Id="rId7" Type="http://schemas.openxmlformats.org/officeDocument/2006/relationships/diagramQuickStyle" Target="../diagrams/quickStyle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png"/><Relationship Id="rId7" Type="http://schemas.openxmlformats.org/officeDocument/2006/relationships/diagramQuickStyle" Target="../diagrams/quickStyle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4.xml"/><Relationship Id="rId11" Type="http://schemas.openxmlformats.org/officeDocument/2006/relationships/hyperlink" Target="https://www.thebluediamondgallery.com/handwriting/e/efficiency.html" TargetMode="External"/><Relationship Id="rId5" Type="http://schemas.openxmlformats.org/officeDocument/2006/relationships/diagramData" Target="../diagrams/data4.xml"/><Relationship Id="rId10" Type="http://schemas.openxmlformats.org/officeDocument/2006/relationships/image" Target="../media/image34.jpg"/><Relationship Id="rId4" Type="http://schemas.openxmlformats.org/officeDocument/2006/relationships/image" Target="../media/image2.png"/><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jpeg"/><Relationship Id="rId26" Type="http://schemas.openxmlformats.org/officeDocument/2006/relationships/image" Target="../media/image56.jpeg"/><Relationship Id="rId3" Type="http://schemas.openxmlformats.org/officeDocument/2006/relationships/image" Target="../media/image1.png"/><Relationship Id="rId21" Type="http://schemas.openxmlformats.org/officeDocument/2006/relationships/image" Target="../media/image51.jpeg"/><Relationship Id="rId7" Type="http://schemas.openxmlformats.org/officeDocument/2006/relationships/image" Target="../media/image37.png"/><Relationship Id="rId12" Type="http://schemas.openxmlformats.org/officeDocument/2006/relationships/image" Target="../media/image42.jpeg"/><Relationship Id="rId17" Type="http://schemas.openxmlformats.org/officeDocument/2006/relationships/image" Target="../media/image47.png"/><Relationship Id="rId25" Type="http://schemas.openxmlformats.org/officeDocument/2006/relationships/image" Target="../media/image55.jpeg"/><Relationship Id="rId2" Type="http://schemas.openxmlformats.org/officeDocument/2006/relationships/notesSlide" Target="../notesSlides/notesSlide10.xml"/><Relationship Id="rId16" Type="http://schemas.openxmlformats.org/officeDocument/2006/relationships/image" Target="../media/image46.png"/><Relationship Id="rId20" Type="http://schemas.openxmlformats.org/officeDocument/2006/relationships/image" Target="../media/image50.jpeg"/><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4.jpeg"/><Relationship Id="rId5" Type="http://schemas.openxmlformats.org/officeDocument/2006/relationships/image" Target="../media/image35.jpeg"/><Relationship Id="rId15" Type="http://schemas.openxmlformats.org/officeDocument/2006/relationships/image" Target="../media/image45.png"/><Relationship Id="rId23" Type="http://schemas.openxmlformats.org/officeDocument/2006/relationships/image" Target="../media/image53.jpeg"/><Relationship Id="rId10" Type="http://schemas.openxmlformats.org/officeDocument/2006/relationships/image" Target="../media/image40.jpeg"/><Relationship Id="rId19" Type="http://schemas.openxmlformats.org/officeDocument/2006/relationships/image" Target="../media/image49.jpeg"/><Relationship Id="rId4" Type="http://schemas.openxmlformats.org/officeDocument/2006/relationships/image" Target="../media/image2.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9D94FC-5507-CDF4-B695-41F2BA0C4C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18" name="Picture 17">
            <a:extLst>
              <a:ext uri="{FF2B5EF4-FFF2-40B4-BE49-F238E27FC236}">
                <a16:creationId xmlns:a16="http://schemas.microsoft.com/office/drawing/2014/main" id="{065E1CD6-5EB8-B52E-8AAA-F27BB181F3D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sp>
        <p:nvSpPr>
          <p:cNvPr id="19" name="Title 1">
            <a:extLst>
              <a:ext uri="{FF2B5EF4-FFF2-40B4-BE49-F238E27FC236}">
                <a16:creationId xmlns:a16="http://schemas.microsoft.com/office/drawing/2014/main" id="{53F3EAD6-FBA7-51EC-83BC-92C0E19A72C8}"/>
              </a:ext>
            </a:extLst>
          </p:cNvPr>
          <p:cNvSpPr txBox="1">
            <a:spLocks/>
          </p:cNvSpPr>
          <p:nvPr/>
        </p:nvSpPr>
        <p:spPr>
          <a:xfrm>
            <a:off x="3125185" y="449338"/>
            <a:ext cx="5254152" cy="1300910"/>
          </a:xfrm>
          <a:prstGeom prst="rect">
            <a:avLst/>
          </a:prstGeom>
          <a:noFill/>
          <a:extLst>
            <a:ext uri="{909E8E84-426E-40DD-AFC4-6F175D3DCCD1}">
              <a14:hiddenFill xmlns:a14="http://schemas.microsoft.com/office/drawing/2010/main">
                <a:solidFill>
                  <a:srgbClr val="FFFFFF"/>
                </a:solidFill>
              </a14:hiddenFill>
            </a:ext>
          </a:extLst>
        </p:spPr>
        <p:txBody>
          <a:bodyPr vert="horz" lIns="91440" tIns="45720" rIns="91440" bIns="45720" rtlCol="0" anchor="b">
            <a:normAutofit fontScale="3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1100" dirty="0" err="1">
                <a:solidFill>
                  <a:srgbClr val="138CCF"/>
                </a:solidFill>
                <a:latin typeface="Calibri" panose="020F0502020204030204" pitchFamily="34" charset="0"/>
                <a:cs typeface="Calibri" panose="020F0502020204030204" pitchFamily="34" charset="0"/>
              </a:rPr>
              <a:t>StrategyTech</a:t>
            </a:r>
            <a:r>
              <a:rPr lang="en-GB" sz="11100">
                <a:solidFill>
                  <a:srgbClr val="138CCF"/>
                </a:solidFill>
                <a:latin typeface="Calibri" panose="020F0502020204030204" pitchFamily="34" charset="0"/>
                <a:cs typeface="Calibri" panose="020F0502020204030204" pitchFamily="34" charset="0"/>
              </a:rPr>
              <a:t> + </a:t>
            </a:r>
            <a:r>
              <a:rPr lang="en-GB" sz="11100" err="1">
                <a:solidFill>
                  <a:srgbClr val="138CCF"/>
                </a:solidFill>
                <a:latin typeface="Calibri" panose="020F0502020204030204" pitchFamily="34" charset="0"/>
                <a:cs typeface="Calibri" panose="020F0502020204030204" pitchFamily="34" charset="0"/>
              </a:rPr>
              <a:t>Flowster</a:t>
            </a:r>
            <a:r>
              <a:rPr lang="en-GB" sz="11100">
                <a:solidFill>
                  <a:srgbClr val="138CCF"/>
                </a:solidFill>
                <a:latin typeface="Calibri" panose="020F0502020204030204" pitchFamily="34" charset="0"/>
                <a:cs typeface="Calibri" panose="020F0502020204030204" pitchFamily="34" charset="0"/>
              </a:rPr>
              <a:t> /</a:t>
            </a:r>
            <a:r>
              <a:rPr lang="en-US" sz="11100"/>
              <a:t> </a:t>
            </a:r>
            <a:r>
              <a:rPr lang="en-US" sz="11100">
                <a:solidFill>
                  <a:srgbClr val="138CCF"/>
                </a:solidFill>
                <a:latin typeface="Calibri" panose="020F0502020204030204" pitchFamily="34" charset="0"/>
                <a:cs typeface="Calibri" panose="020F0502020204030204" pitchFamily="34" charset="0"/>
              </a:rPr>
              <a:t>Oameni </a:t>
            </a:r>
            <a:r>
              <a:rPr lang="en-US" sz="11100" err="1">
                <a:solidFill>
                  <a:srgbClr val="138CCF"/>
                </a:solidFill>
                <a:latin typeface="Calibri" panose="020F0502020204030204" pitchFamily="34" charset="0"/>
                <a:cs typeface="Calibri" panose="020F0502020204030204" pitchFamily="34" charset="0"/>
              </a:rPr>
              <a:t>Sănătoși</a:t>
            </a:r>
            <a:r>
              <a:rPr lang="en-US" sz="11100">
                <a:solidFill>
                  <a:srgbClr val="138CCF"/>
                </a:solidFill>
                <a:latin typeface="Calibri" panose="020F0502020204030204" pitchFamily="34" charset="0"/>
                <a:cs typeface="Calibri" panose="020F0502020204030204" pitchFamily="34" charset="0"/>
              </a:rPr>
              <a:t> SRL</a:t>
            </a:r>
          </a:p>
          <a:p>
            <a:r>
              <a:rPr lang="en-GB" sz="6200">
                <a:solidFill>
                  <a:srgbClr val="FF8341"/>
                </a:solidFill>
                <a:latin typeface="Calibri" panose="020F0502020204030204" pitchFamily="34" charset="0"/>
                <a:cs typeface="Calibri" panose="020F0502020204030204" pitchFamily="34" charset="0"/>
              </a:rPr>
              <a:t>Stronger, together</a:t>
            </a:r>
            <a:endParaRPr lang="en-GB" sz="4300">
              <a:solidFill>
                <a:srgbClr val="FF8341"/>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8AAE03FF-3605-BC22-0609-D2B19DB1AE9F}"/>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55" name="Graphic 54" descr="Handshake with solid fill">
            <a:extLst>
              <a:ext uri="{FF2B5EF4-FFF2-40B4-BE49-F238E27FC236}">
                <a16:creationId xmlns:a16="http://schemas.microsoft.com/office/drawing/2014/main" id="{A54DFA81-B55B-C229-F46C-6FB689F698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50846" y="2402234"/>
            <a:ext cx="1709533" cy="1709533"/>
          </a:xfrm>
          <a:prstGeom prst="rect">
            <a:avLst/>
          </a:prstGeom>
        </p:spPr>
      </p:pic>
      <p:sp>
        <p:nvSpPr>
          <p:cNvPr id="56" name="TextBox 55">
            <a:extLst>
              <a:ext uri="{FF2B5EF4-FFF2-40B4-BE49-F238E27FC236}">
                <a16:creationId xmlns:a16="http://schemas.microsoft.com/office/drawing/2014/main" id="{C4C0EE27-0A10-0879-962F-329CAA5A1313}"/>
              </a:ext>
            </a:extLst>
          </p:cNvPr>
          <p:cNvSpPr txBox="1"/>
          <p:nvPr/>
        </p:nvSpPr>
        <p:spPr>
          <a:xfrm>
            <a:off x="7319551" y="3619522"/>
            <a:ext cx="4337892" cy="2585323"/>
          </a:xfrm>
          <a:prstGeom prst="rect">
            <a:avLst/>
          </a:prstGeom>
          <a:noFill/>
        </p:spPr>
        <p:txBody>
          <a:bodyPr wrap="square" rtlCol="0">
            <a:spAutoFit/>
          </a:bodyPr>
          <a:lstStyle/>
          <a:p>
            <a:r>
              <a:rPr lang="en-US" i="1" dirty="0">
                <a:solidFill>
                  <a:srgbClr val="FC8142"/>
                </a:solidFill>
              </a:rPr>
              <a:t>‘A wealth of experience built over 20 years, with a proven track record in delivering Projects’</a:t>
            </a:r>
          </a:p>
          <a:p>
            <a:endParaRPr lang="en-US" dirty="0">
              <a:solidFill>
                <a:srgbClr val="FC8142"/>
              </a:solidFill>
            </a:endParaRPr>
          </a:p>
          <a:p>
            <a:pPr marL="285750" indent="-285750">
              <a:buFont typeface="Arial" panose="020B0604020202020204" pitchFamily="34" charset="0"/>
              <a:buChar char="•"/>
            </a:pPr>
            <a:r>
              <a:rPr lang="en-US" dirty="0">
                <a:solidFill>
                  <a:srgbClr val="FC8142"/>
                </a:solidFill>
              </a:rPr>
              <a:t>Planning &amp; Definition</a:t>
            </a:r>
          </a:p>
          <a:p>
            <a:pPr marL="285750" indent="-285750">
              <a:buFont typeface="Arial" panose="020B0604020202020204" pitchFamily="34" charset="0"/>
              <a:buChar char="•"/>
            </a:pPr>
            <a:r>
              <a:rPr lang="en-US" dirty="0">
                <a:solidFill>
                  <a:srgbClr val="FC8142"/>
                </a:solidFill>
              </a:rPr>
              <a:t>Risk Management</a:t>
            </a:r>
          </a:p>
          <a:p>
            <a:pPr marL="285750" indent="-285750">
              <a:buFont typeface="Arial" panose="020B0604020202020204" pitchFamily="34" charset="0"/>
              <a:buChar char="•"/>
            </a:pPr>
            <a:r>
              <a:rPr lang="en-US" dirty="0">
                <a:solidFill>
                  <a:srgbClr val="FC8142"/>
                </a:solidFill>
              </a:rPr>
              <a:t>Resource Management</a:t>
            </a:r>
          </a:p>
          <a:p>
            <a:pPr marL="285750" indent="-285750">
              <a:buFont typeface="Arial" panose="020B0604020202020204" pitchFamily="34" charset="0"/>
              <a:buChar char="•"/>
            </a:pPr>
            <a:r>
              <a:rPr lang="en-US" dirty="0">
                <a:solidFill>
                  <a:srgbClr val="FC8142"/>
                </a:solidFill>
              </a:rPr>
              <a:t>Monitoring &amp; Control</a:t>
            </a:r>
          </a:p>
          <a:p>
            <a:pPr marL="285750" indent="-285750">
              <a:buFont typeface="Arial" panose="020B0604020202020204" pitchFamily="34" charset="0"/>
              <a:buChar char="•"/>
            </a:pPr>
            <a:r>
              <a:rPr lang="en-US" dirty="0">
                <a:solidFill>
                  <a:srgbClr val="FC8142"/>
                </a:solidFill>
              </a:rPr>
              <a:t>Project Completion </a:t>
            </a:r>
          </a:p>
        </p:txBody>
      </p:sp>
      <p:sp>
        <p:nvSpPr>
          <p:cNvPr id="57" name="TextBox 56">
            <a:extLst>
              <a:ext uri="{FF2B5EF4-FFF2-40B4-BE49-F238E27FC236}">
                <a16:creationId xmlns:a16="http://schemas.microsoft.com/office/drawing/2014/main" id="{A663C501-4F1A-0328-6E3B-9303536D4A3D}"/>
              </a:ext>
            </a:extLst>
          </p:cNvPr>
          <p:cNvSpPr txBox="1"/>
          <p:nvPr/>
        </p:nvSpPr>
        <p:spPr>
          <a:xfrm>
            <a:off x="953653" y="3619522"/>
            <a:ext cx="4145414" cy="2308324"/>
          </a:xfrm>
          <a:prstGeom prst="rect">
            <a:avLst/>
          </a:prstGeom>
          <a:noFill/>
        </p:spPr>
        <p:txBody>
          <a:bodyPr wrap="square" rtlCol="0">
            <a:spAutoFit/>
          </a:bodyPr>
          <a:lstStyle/>
          <a:p>
            <a:r>
              <a:rPr lang="en-US" i="1">
                <a:solidFill>
                  <a:srgbClr val="138CCF"/>
                </a:solidFill>
              </a:rPr>
              <a:t>‘Designing &amp; Delivering digital benefits for over three decades’</a:t>
            </a:r>
          </a:p>
          <a:p>
            <a:endParaRPr lang="en-US">
              <a:solidFill>
                <a:srgbClr val="138CCF"/>
              </a:solidFill>
            </a:endParaRPr>
          </a:p>
          <a:p>
            <a:pPr marL="285750" indent="-285750">
              <a:buFont typeface="Arial" panose="020B0604020202020204" pitchFamily="34" charset="0"/>
              <a:buChar char="•"/>
            </a:pPr>
            <a:r>
              <a:rPr lang="en-US">
                <a:solidFill>
                  <a:srgbClr val="138CCF"/>
                </a:solidFill>
              </a:rPr>
              <a:t>Digital Transformation</a:t>
            </a:r>
          </a:p>
          <a:p>
            <a:pPr marL="285750" indent="-285750">
              <a:buFont typeface="Arial" panose="020B0604020202020204" pitchFamily="34" charset="0"/>
              <a:buChar char="•"/>
            </a:pPr>
            <a:r>
              <a:rPr lang="en-US" err="1">
                <a:solidFill>
                  <a:srgbClr val="138CCF"/>
                </a:solidFill>
              </a:rPr>
              <a:t>Programme</a:t>
            </a:r>
            <a:r>
              <a:rPr lang="en-US">
                <a:solidFill>
                  <a:srgbClr val="138CCF"/>
                </a:solidFill>
              </a:rPr>
              <a:t> Management</a:t>
            </a:r>
          </a:p>
          <a:p>
            <a:pPr marL="285750" indent="-285750">
              <a:buFont typeface="Arial" panose="020B0604020202020204" pitchFamily="34" charset="0"/>
              <a:buChar char="•"/>
            </a:pPr>
            <a:r>
              <a:rPr lang="en-US">
                <a:solidFill>
                  <a:srgbClr val="138CCF"/>
                </a:solidFill>
              </a:rPr>
              <a:t>Business Transformation</a:t>
            </a:r>
          </a:p>
          <a:p>
            <a:pPr marL="285750" indent="-285750">
              <a:buFont typeface="Arial" panose="020B0604020202020204" pitchFamily="34" charset="0"/>
              <a:buChar char="•"/>
            </a:pPr>
            <a:r>
              <a:rPr lang="en-US">
                <a:solidFill>
                  <a:srgbClr val="138CCF"/>
                </a:solidFill>
              </a:rPr>
              <a:t>Board Advisory</a:t>
            </a:r>
          </a:p>
          <a:p>
            <a:pPr marL="285750" indent="-285750">
              <a:buFont typeface="Arial" panose="020B0604020202020204" pitchFamily="34" charset="0"/>
              <a:buChar char="•"/>
            </a:pPr>
            <a:r>
              <a:rPr lang="en-US">
                <a:solidFill>
                  <a:srgbClr val="138CCF"/>
                </a:solidFill>
              </a:rPr>
              <a:t>Digital Dispute Resolution</a:t>
            </a:r>
          </a:p>
        </p:txBody>
      </p:sp>
      <p:pic>
        <p:nvPicPr>
          <p:cNvPr id="4098" name="Picture 2" descr="Paul Gardner">
            <a:extLst>
              <a:ext uri="{FF2B5EF4-FFF2-40B4-BE49-F238E27FC236}">
                <a16:creationId xmlns:a16="http://schemas.microsoft.com/office/drawing/2014/main" id="{E3883AD1-828E-2BE5-5E19-E6FD2A9039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42110" y="2104807"/>
            <a:ext cx="1108947" cy="1158337"/>
          </a:xfrm>
          <a:prstGeom prst="rect">
            <a:avLst/>
          </a:prstGeom>
          <a:noFill/>
          <a:extLst>
            <a:ext uri="{909E8E84-426E-40DD-AFC4-6F175D3DCCD1}">
              <a14:hiddenFill xmlns:a14="http://schemas.microsoft.com/office/drawing/2010/main">
                <a:solidFill>
                  <a:srgbClr val="FFFFFF"/>
                </a:solidFill>
              </a14:hiddenFill>
            </a:ext>
          </a:extLst>
        </p:spPr>
      </p:pic>
      <p:sp>
        <p:nvSpPr>
          <p:cNvPr id="59" name="Doughnut 58">
            <a:extLst>
              <a:ext uri="{FF2B5EF4-FFF2-40B4-BE49-F238E27FC236}">
                <a16:creationId xmlns:a16="http://schemas.microsoft.com/office/drawing/2014/main" id="{AA4671ED-1D72-FCD8-C8F8-C31E90F799C2}"/>
              </a:ext>
            </a:extLst>
          </p:cNvPr>
          <p:cNvSpPr/>
          <p:nvPr/>
        </p:nvSpPr>
        <p:spPr>
          <a:xfrm>
            <a:off x="2412344" y="1947042"/>
            <a:ext cx="1568479" cy="1481958"/>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1" name="TextBox 60">
            <a:extLst>
              <a:ext uri="{FF2B5EF4-FFF2-40B4-BE49-F238E27FC236}">
                <a16:creationId xmlns:a16="http://schemas.microsoft.com/office/drawing/2014/main" id="{03F169A7-5729-00F3-0A31-51DEB5946A12}"/>
              </a:ext>
            </a:extLst>
          </p:cNvPr>
          <p:cNvSpPr txBox="1"/>
          <p:nvPr/>
        </p:nvSpPr>
        <p:spPr>
          <a:xfrm>
            <a:off x="1153048" y="2327349"/>
            <a:ext cx="1384110" cy="646331"/>
          </a:xfrm>
          <a:prstGeom prst="rect">
            <a:avLst/>
          </a:prstGeom>
          <a:noFill/>
        </p:spPr>
        <p:txBody>
          <a:bodyPr wrap="square">
            <a:spAutoFit/>
          </a:bodyPr>
          <a:lstStyle/>
          <a:p>
            <a:r>
              <a:rPr lang="en-GB" sz="1200" dirty="0">
                <a:solidFill>
                  <a:srgbClr val="68BBDE"/>
                </a:solidFill>
                <a:latin typeface="Calibri" panose="020F0502020204030204" pitchFamily="34" charset="0"/>
                <a:cs typeface="Calibri" panose="020F0502020204030204" pitchFamily="34" charset="0"/>
              </a:rPr>
              <a:t>Paul Gardner</a:t>
            </a:r>
          </a:p>
          <a:p>
            <a:r>
              <a:rPr lang="en-GB" sz="1200" dirty="0">
                <a:solidFill>
                  <a:srgbClr val="68BBDE"/>
                </a:solidFill>
                <a:latin typeface="Calibri" panose="020F0502020204030204" pitchFamily="34" charset="0"/>
                <a:cs typeface="Calibri" panose="020F0502020204030204" pitchFamily="34" charset="0"/>
              </a:rPr>
              <a:t>Founder</a:t>
            </a:r>
          </a:p>
          <a:p>
            <a:r>
              <a:rPr lang="en-GB" sz="1200" dirty="0" err="1">
                <a:solidFill>
                  <a:srgbClr val="68BBDE"/>
                </a:solidFill>
                <a:latin typeface="Calibri" panose="020F0502020204030204" pitchFamily="34" charset="0"/>
                <a:cs typeface="Calibri" panose="020F0502020204030204" pitchFamily="34" charset="0"/>
              </a:rPr>
              <a:t>StrategyTech</a:t>
            </a:r>
            <a:r>
              <a:rPr lang="en-GB" sz="1200" dirty="0">
                <a:solidFill>
                  <a:srgbClr val="68BBDE"/>
                </a:solidFill>
                <a:latin typeface="Calibri" panose="020F0502020204030204" pitchFamily="34" charset="0"/>
                <a:cs typeface="Calibri" panose="020F0502020204030204" pitchFamily="34" charset="0"/>
              </a:rPr>
              <a:t> Ltd</a:t>
            </a:r>
            <a:endParaRPr lang="en-US" sz="1200" dirty="0">
              <a:solidFill>
                <a:srgbClr val="68BBDE"/>
              </a:solidFill>
            </a:endParaRPr>
          </a:p>
        </p:txBody>
      </p:sp>
      <p:sp>
        <p:nvSpPr>
          <p:cNvPr id="62" name="Doughnut 61">
            <a:extLst>
              <a:ext uri="{FF2B5EF4-FFF2-40B4-BE49-F238E27FC236}">
                <a16:creationId xmlns:a16="http://schemas.microsoft.com/office/drawing/2014/main" id="{FE3495D1-B37C-AA64-3490-C35FA6E0D6A0}"/>
              </a:ext>
            </a:extLst>
          </p:cNvPr>
          <p:cNvSpPr/>
          <p:nvPr/>
        </p:nvSpPr>
        <p:spPr>
          <a:xfrm>
            <a:off x="7949678" y="1661255"/>
            <a:ext cx="1568479" cy="1481958"/>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3" name="TextBox 62">
            <a:extLst>
              <a:ext uri="{FF2B5EF4-FFF2-40B4-BE49-F238E27FC236}">
                <a16:creationId xmlns:a16="http://schemas.microsoft.com/office/drawing/2014/main" id="{F13ACB12-D395-DBF2-4C22-62012B056D1C}"/>
              </a:ext>
            </a:extLst>
          </p:cNvPr>
          <p:cNvSpPr txBox="1"/>
          <p:nvPr/>
        </p:nvSpPr>
        <p:spPr>
          <a:xfrm>
            <a:off x="9393343" y="2262333"/>
            <a:ext cx="1487073" cy="830997"/>
          </a:xfrm>
          <a:prstGeom prst="rect">
            <a:avLst/>
          </a:prstGeom>
          <a:noFill/>
        </p:spPr>
        <p:txBody>
          <a:bodyPr wrap="square">
            <a:spAutoFit/>
          </a:bodyPr>
          <a:lstStyle/>
          <a:p>
            <a:r>
              <a:rPr lang="en-GB" sz="1200">
                <a:solidFill>
                  <a:schemeClr val="accent5">
                    <a:lumMod val="40000"/>
                    <a:lumOff val="60000"/>
                  </a:schemeClr>
                </a:solidFill>
                <a:latin typeface="Calibri" panose="020F0502020204030204" pitchFamily="34" charset="0"/>
                <a:cs typeface="Calibri" panose="020F0502020204030204" pitchFamily="34" charset="0"/>
              </a:rPr>
              <a:t>Bogdan Tiu</a:t>
            </a:r>
          </a:p>
          <a:p>
            <a:r>
              <a:rPr lang="en-GB" sz="1200">
                <a:solidFill>
                  <a:schemeClr val="accent5">
                    <a:lumMod val="40000"/>
                    <a:lumOff val="60000"/>
                  </a:schemeClr>
                </a:solidFill>
                <a:latin typeface="Calibri" panose="020F0502020204030204" pitchFamily="34" charset="0"/>
                <a:cs typeface="Calibri" panose="020F0502020204030204" pitchFamily="34" charset="0"/>
              </a:rPr>
              <a:t>Founder</a:t>
            </a:r>
          </a:p>
          <a:p>
            <a:r>
              <a:rPr lang="en-GB" sz="1200" err="1">
                <a:solidFill>
                  <a:schemeClr val="accent5">
                    <a:lumMod val="40000"/>
                    <a:lumOff val="60000"/>
                  </a:schemeClr>
                </a:solidFill>
                <a:latin typeface="Calibri" panose="020F0502020204030204" pitchFamily="34" charset="0"/>
                <a:cs typeface="Calibri" panose="020F0502020204030204" pitchFamily="34" charset="0"/>
              </a:rPr>
              <a:t>Flowster</a:t>
            </a:r>
            <a:r>
              <a:rPr lang="en-GB" sz="1200">
                <a:solidFill>
                  <a:schemeClr val="accent5">
                    <a:lumMod val="40000"/>
                    <a:lumOff val="60000"/>
                  </a:schemeClr>
                </a:solidFill>
                <a:latin typeface="Calibri" panose="020F0502020204030204" pitchFamily="34" charset="0"/>
                <a:cs typeface="Calibri" panose="020F0502020204030204" pitchFamily="34" charset="0"/>
              </a:rPr>
              <a:t>, OAMENI SĂNĂTOȘI </a:t>
            </a:r>
            <a:r>
              <a:rPr lang="en-GB" sz="1200" err="1">
                <a:solidFill>
                  <a:schemeClr val="accent5">
                    <a:lumMod val="40000"/>
                    <a:lumOff val="60000"/>
                  </a:schemeClr>
                </a:solidFill>
                <a:latin typeface="Calibri" panose="020F0502020204030204" pitchFamily="34" charset="0"/>
                <a:cs typeface="Calibri" panose="020F0502020204030204" pitchFamily="34" charset="0"/>
              </a:rPr>
              <a:t>Srl</a:t>
            </a:r>
            <a:endParaRPr lang="en-US" sz="1200">
              <a:solidFill>
                <a:schemeClr val="accent5">
                  <a:lumMod val="40000"/>
                  <a:lumOff val="60000"/>
                </a:schemeClr>
              </a:solidFill>
            </a:endParaRPr>
          </a:p>
        </p:txBody>
      </p:sp>
      <p:pic>
        <p:nvPicPr>
          <p:cNvPr id="1028" name="Picture 4" descr="Nu este disponibilă nicio descriere pentru fotografie.">
            <a:extLst>
              <a:ext uri="{FF2B5EF4-FFF2-40B4-BE49-F238E27FC236}">
                <a16:creationId xmlns:a16="http://schemas.microsoft.com/office/drawing/2014/main" id="{842016AA-AF86-C2DE-DFBD-779D3901F19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33414" y="2128336"/>
            <a:ext cx="1108947" cy="1005926"/>
          </a:xfrm>
          <a:prstGeom prst="rect">
            <a:avLst/>
          </a:prstGeom>
          <a:noFill/>
          <a:extLst>
            <a:ext uri="{909E8E84-426E-40DD-AFC4-6F175D3DCCD1}">
              <a14:hiddenFill xmlns:a14="http://schemas.microsoft.com/office/drawing/2010/main">
                <a:solidFill>
                  <a:srgbClr val="FFFFFF"/>
                </a:solidFill>
              </a14:hiddenFill>
            </a:ext>
          </a:extLst>
        </p:spPr>
      </p:pic>
      <p:sp>
        <p:nvSpPr>
          <p:cNvPr id="2" name="Doughnut 1">
            <a:extLst>
              <a:ext uri="{FF2B5EF4-FFF2-40B4-BE49-F238E27FC236}">
                <a16:creationId xmlns:a16="http://schemas.microsoft.com/office/drawing/2014/main" id="{FE434BD9-4401-AC06-6873-42B36179BC20}"/>
              </a:ext>
            </a:extLst>
          </p:cNvPr>
          <p:cNvSpPr/>
          <p:nvPr/>
        </p:nvSpPr>
        <p:spPr>
          <a:xfrm>
            <a:off x="7842583" y="1861396"/>
            <a:ext cx="1399778" cy="1481958"/>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3" name="Doughnut 2">
            <a:extLst>
              <a:ext uri="{FF2B5EF4-FFF2-40B4-BE49-F238E27FC236}">
                <a16:creationId xmlns:a16="http://schemas.microsoft.com/office/drawing/2014/main" id="{732399B0-5E9D-7F44-404D-3EB4A6E9AF30}"/>
              </a:ext>
            </a:extLst>
          </p:cNvPr>
          <p:cNvSpPr/>
          <p:nvPr/>
        </p:nvSpPr>
        <p:spPr>
          <a:xfrm>
            <a:off x="7719114" y="1813562"/>
            <a:ext cx="1709533" cy="1615437"/>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117455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4C9C3-1C4C-6843-9A55-BC18BD36692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6DB4F24-4C69-E6FD-9E14-D054D4412AC1}"/>
              </a:ext>
            </a:extLst>
          </p:cNvPr>
          <p:cNvSpPr txBox="1">
            <a:spLocks/>
          </p:cNvSpPr>
          <p:nvPr/>
        </p:nvSpPr>
        <p:spPr>
          <a:xfrm>
            <a:off x="2656407" y="576436"/>
            <a:ext cx="6677246"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solidFill>
                  <a:srgbClr val="138CCF"/>
                </a:solidFill>
              </a:rPr>
              <a:t>Who We Are</a:t>
            </a:r>
          </a:p>
        </p:txBody>
      </p:sp>
      <p:sp>
        <p:nvSpPr>
          <p:cNvPr id="8" name="Content Placeholder 2">
            <a:extLst>
              <a:ext uri="{FF2B5EF4-FFF2-40B4-BE49-F238E27FC236}">
                <a16:creationId xmlns:a16="http://schemas.microsoft.com/office/drawing/2014/main" id="{E28AA3FA-F583-CB41-DF70-08EF5C61A4F7}"/>
              </a:ext>
            </a:extLst>
          </p:cNvPr>
          <p:cNvSpPr txBox="1">
            <a:spLocks/>
          </p:cNvSpPr>
          <p:nvPr/>
        </p:nvSpPr>
        <p:spPr>
          <a:xfrm>
            <a:off x="705179" y="2393343"/>
            <a:ext cx="6319341" cy="35621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u="sng" err="1">
                <a:solidFill>
                  <a:srgbClr val="FF8341"/>
                </a:solidFill>
              </a:rPr>
              <a:t>StrategyTech</a:t>
            </a:r>
            <a:r>
              <a:rPr lang="en-US" u="sng">
                <a:solidFill>
                  <a:srgbClr val="FF8341"/>
                </a:solidFill>
              </a:rPr>
              <a:t> &amp; </a:t>
            </a:r>
            <a:r>
              <a:rPr lang="en-US" u="sng" err="1">
                <a:solidFill>
                  <a:srgbClr val="FF8341"/>
                </a:solidFill>
              </a:rPr>
              <a:t>Flowster</a:t>
            </a:r>
            <a:endParaRPr lang="en-US" u="sng">
              <a:solidFill>
                <a:srgbClr val="FF8341"/>
              </a:solidFill>
            </a:endParaRPr>
          </a:p>
          <a:p>
            <a:pPr algn="l"/>
            <a:endParaRPr lang="en-US">
              <a:solidFill>
                <a:srgbClr val="FF8341"/>
              </a:solidFill>
            </a:endParaRPr>
          </a:p>
          <a:p>
            <a:pPr algn="l"/>
            <a:r>
              <a:rPr lang="en-US">
                <a:solidFill>
                  <a:srgbClr val="FF8341"/>
                </a:solidFill>
              </a:rPr>
              <a:t>Combine over 20 years of experience in:</a:t>
            </a:r>
          </a:p>
          <a:p>
            <a:endParaRPr lang="en-US">
              <a:solidFill>
                <a:srgbClr val="FF8341"/>
              </a:solidFill>
            </a:endParaRPr>
          </a:p>
          <a:p>
            <a:pPr marL="342900" indent="-342900" algn="l">
              <a:buFont typeface="Arial" panose="020B0604020202020204" pitchFamily="34" charset="0"/>
              <a:buChar char="•"/>
            </a:pPr>
            <a:r>
              <a:rPr lang="en-US">
                <a:solidFill>
                  <a:srgbClr val="FF8341"/>
                </a:solidFill>
              </a:rPr>
              <a:t>Digital Transformation</a:t>
            </a:r>
          </a:p>
          <a:p>
            <a:pPr marL="342900" indent="-342900" algn="l">
              <a:buFont typeface="Arial" panose="020B0604020202020204" pitchFamily="34" charset="0"/>
              <a:buChar char="•"/>
            </a:pPr>
            <a:endParaRPr lang="en-US">
              <a:solidFill>
                <a:srgbClr val="FF8341"/>
              </a:solidFill>
            </a:endParaRPr>
          </a:p>
          <a:p>
            <a:pPr marL="342900" indent="-342900" algn="l">
              <a:buFont typeface="Arial" panose="020B0604020202020204" pitchFamily="34" charset="0"/>
              <a:buChar char="•"/>
            </a:pPr>
            <a:r>
              <a:rPr lang="en-US" err="1">
                <a:solidFill>
                  <a:srgbClr val="FF8341"/>
                </a:solidFill>
              </a:rPr>
              <a:t>Programme</a:t>
            </a:r>
            <a:r>
              <a:rPr lang="en-US">
                <a:solidFill>
                  <a:srgbClr val="FF8341"/>
                </a:solidFill>
              </a:rPr>
              <a:t> Delivery</a:t>
            </a:r>
          </a:p>
          <a:p>
            <a:pPr marL="342900" indent="-342900" algn="l">
              <a:buFont typeface="Arial" panose="020B0604020202020204" pitchFamily="34" charset="0"/>
              <a:buChar char="•"/>
            </a:pPr>
            <a:endParaRPr lang="en-US">
              <a:solidFill>
                <a:srgbClr val="FF8341"/>
              </a:solidFill>
            </a:endParaRPr>
          </a:p>
          <a:p>
            <a:pPr marL="342900" indent="-342900" algn="l">
              <a:buFont typeface="Arial" panose="020B0604020202020204" pitchFamily="34" charset="0"/>
              <a:buChar char="•"/>
            </a:pPr>
            <a:r>
              <a:rPr lang="en-US">
                <a:solidFill>
                  <a:srgbClr val="FF8341"/>
                </a:solidFill>
              </a:rPr>
              <a:t>Enterprise Project Management</a:t>
            </a:r>
          </a:p>
        </p:txBody>
      </p:sp>
      <p:graphicFrame>
        <p:nvGraphicFramePr>
          <p:cNvPr id="2" name="Diagram 1">
            <a:extLst>
              <a:ext uri="{FF2B5EF4-FFF2-40B4-BE49-F238E27FC236}">
                <a16:creationId xmlns:a16="http://schemas.microsoft.com/office/drawing/2014/main" id="{28301C83-F796-098E-2713-5DB74B2C31BA}"/>
              </a:ext>
            </a:extLst>
          </p:cNvPr>
          <p:cNvGraphicFramePr/>
          <p:nvPr>
            <p:extLst>
              <p:ext uri="{D42A27DB-BD31-4B8C-83A1-F6EECF244321}">
                <p14:modId xmlns:p14="http://schemas.microsoft.com/office/powerpoint/2010/main" val="2407422265"/>
              </p:ext>
            </p:extLst>
          </p:nvPr>
        </p:nvGraphicFramePr>
        <p:xfrm>
          <a:off x="6606283" y="2393343"/>
          <a:ext cx="4964827" cy="3648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70600CA7-618B-6B34-7EC2-3A00A94F734D}"/>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4" name="Picture 3">
            <a:extLst>
              <a:ext uri="{FF2B5EF4-FFF2-40B4-BE49-F238E27FC236}">
                <a16:creationId xmlns:a16="http://schemas.microsoft.com/office/drawing/2014/main" id="{903E23B7-CA96-2228-AD16-6CF17F15FAF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5" name="Picture 4">
            <a:extLst>
              <a:ext uri="{FF2B5EF4-FFF2-40B4-BE49-F238E27FC236}">
                <a16:creationId xmlns:a16="http://schemas.microsoft.com/office/drawing/2014/main" id="{8F622E98-FD0D-8130-5904-5A4371911202}"/>
              </a:ext>
            </a:extLst>
          </p:cNvPr>
          <p:cNvPicPr>
            <a:picLocks noChangeAspect="1"/>
          </p:cNvPicPr>
          <p:nvPr/>
        </p:nvPicPr>
        <p:blipFill>
          <a:blip r:embed="rId9">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spTree>
    <p:extLst>
      <p:ext uri="{BB962C8B-B14F-4D97-AF65-F5344CB8AC3E}">
        <p14:creationId xmlns:p14="http://schemas.microsoft.com/office/powerpoint/2010/main" val="3003631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0268F-01EA-F8DF-416B-46B9DDC9DFB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5223CA0-4CC6-D053-9559-94130A6CFB8C}"/>
              </a:ext>
            </a:extLst>
          </p:cNvPr>
          <p:cNvSpPr txBox="1">
            <a:spLocks/>
          </p:cNvSpPr>
          <p:nvPr/>
        </p:nvSpPr>
        <p:spPr>
          <a:xfrm>
            <a:off x="2389569" y="765313"/>
            <a:ext cx="6677246"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solidFill>
                  <a:srgbClr val="138CCF"/>
                </a:solidFill>
              </a:rPr>
              <a:t>Our Integrated Value Proposition</a:t>
            </a:r>
          </a:p>
        </p:txBody>
      </p:sp>
      <p:sp>
        <p:nvSpPr>
          <p:cNvPr id="8" name="Content Placeholder 2">
            <a:extLst>
              <a:ext uri="{FF2B5EF4-FFF2-40B4-BE49-F238E27FC236}">
                <a16:creationId xmlns:a16="http://schemas.microsoft.com/office/drawing/2014/main" id="{CABCB36E-788D-10C7-D3E3-A54A778A19A9}"/>
              </a:ext>
            </a:extLst>
          </p:cNvPr>
          <p:cNvSpPr txBox="1">
            <a:spLocks/>
          </p:cNvSpPr>
          <p:nvPr/>
        </p:nvSpPr>
        <p:spPr>
          <a:xfrm>
            <a:off x="1515330" y="2263442"/>
            <a:ext cx="8229600" cy="10496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FF8341"/>
                </a:solidFill>
              </a:rPr>
              <a:t>Strategy + Digital Transformation + End-to-End Project Management = </a:t>
            </a:r>
            <a:r>
              <a:rPr lang="en-US" i="1" dirty="0">
                <a:solidFill>
                  <a:srgbClr val="FF8341"/>
                </a:solidFill>
              </a:rPr>
              <a:t>Measurable Business Impact</a:t>
            </a:r>
          </a:p>
        </p:txBody>
      </p:sp>
      <p:sp>
        <p:nvSpPr>
          <p:cNvPr id="2" name="Content Placeholder 2">
            <a:extLst>
              <a:ext uri="{FF2B5EF4-FFF2-40B4-BE49-F238E27FC236}">
                <a16:creationId xmlns:a16="http://schemas.microsoft.com/office/drawing/2014/main" id="{60591905-A944-E06F-C995-26501AD65829}"/>
              </a:ext>
            </a:extLst>
          </p:cNvPr>
          <p:cNvSpPr txBox="1">
            <a:spLocks/>
          </p:cNvSpPr>
          <p:nvPr/>
        </p:nvSpPr>
        <p:spPr>
          <a:xfrm>
            <a:off x="399893" y="3544927"/>
            <a:ext cx="8229600" cy="247421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a:solidFill>
                  <a:srgbClr val="FF8341"/>
                </a:solidFill>
              </a:rPr>
              <a:t>Identify the opportunities to improve</a:t>
            </a:r>
          </a:p>
          <a:p>
            <a:pPr marL="342900" indent="-342900" algn="l">
              <a:buFont typeface="Arial" panose="020B0604020202020204" pitchFamily="34" charset="0"/>
              <a:buChar char="•"/>
            </a:pPr>
            <a:r>
              <a:rPr lang="en-US">
                <a:solidFill>
                  <a:srgbClr val="FF8341"/>
                </a:solidFill>
              </a:rPr>
              <a:t>Research the Optimal Transformation path</a:t>
            </a:r>
          </a:p>
          <a:p>
            <a:pPr marL="342900" indent="-342900" algn="l">
              <a:buFont typeface="Arial" panose="020B0604020202020204" pitchFamily="34" charset="0"/>
              <a:buChar char="•"/>
            </a:pPr>
            <a:r>
              <a:rPr lang="en-US">
                <a:solidFill>
                  <a:srgbClr val="FF8341"/>
                </a:solidFill>
              </a:rPr>
              <a:t>Model the Return on Investment</a:t>
            </a:r>
          </a:p>
          <a:p>
            <a:pPr marL="342900" indent="-342900" algn="l">
              <a:buFont typeface="Arial" panose="020B0604020202020204" pitchFamily="34" charset="0"/>
              <a:buChar char="•"/>
            </a:pPr>
            <a:r>
              <a:rPr lang="en-US">
                <a:solidFill>
                  <a:srgbClr val="FF8341"/>
                </a:solidFill>
              </a:rPr>
              <a:t>Execute the transformation using our Reliable, predictable Project Expertise</a:t>
            </a:r>
          </a:p>
          <a:p>
            <a:pPr marL="342900" indent="-342900" algn="l">
              <a:buFont typeface="Arial" panose="020B0604020202020204" pitchFamily="34" charset="0"/>
              <a:buChar char="•"/>
            </a:pPr>
            <a:r>
              <a:rPr lang="en-US">
                <a:solidFill>
                  <a:srgbClr val="FF8341"/>
                </a:solidFill>
              </a:rPr>
              <a:t>Measure the impact  on your </a:t>
            </a:r>
            <a:r>
              <a:rPr lang="en-US" err="1">
                <a:solidFill>
                  <a:srgbClr val="FF8341"/>
                </a:solidFill>
              </a:rPr>
              <a:t>organisation</a:t>
            </a:r>
            <a:endParaRPr lang="en-US">
              <a:solidFill>
                <a:srgbClr val="FF8341"/>
              </a:solidFill>
            </a:endParaRPr>
          </a:p>
        </p:txBody>
      </p:sp>
      <p:pic>
        <p:nvPicPr>
          <p:cNvPr id="14" name="Picture 13" descr="A magnifying glass over money&#10;&#10;AI-generated content may be incorrect.">
            <a:extLst>
              <a:ext uri="{FF2B5EF4-FFF2-40B4-BE49-F238E27FC236}">
                <a16:creationId xmlns:a16="http://schemas.microsoft.com/office/drawing/2014/main" id="{C335C815-E11B-6A9C-4B2C-43D5C77156C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30737" y="3544927"/>
            <a:ext cx="3819776" cy="2547760"/>
          </a:xfrm>
          <a:prstGeom prst="rect">
            <a:avLst/>
          </a:prstGeom>
        </p:spPr>
      </p:pic>
      <p:sp>
        <p:nvSpPr>
          <p:cNvPr id="16" name="TextBox 15">
            <a:extLst>
              <a:ext uri="{FF2B5EF4-FFF2-40B4-BE49-F238E27FC236}">
                <a16:creationId xmlns:a16="http://schemas.microsoft.com/office/drawing/2014/main" id="{4B6545B4-5DA2-45F2-DB90-F503370DDF09}"/>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17" name="Picture 16">
            <a:extLst>
              <a:ext uri="{FF2B5EF4-FFF2-40B4-BE49-F238E27FC236}">
                <a16:creationId xmlns:a16="http://schemas.microsoft.com/office/drawing/2014/main" id="{24ACA1D3-06A2-9DBD-286B-F2CD4DE93B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18" name="Picture 17">
            <a:extLst>
              <a:ext uri="{FF2B5EF4-FFF2-40B4-BE49-F238E27FC236}">
                <a16:creationId xmlns:a16="http://schemas.microsoft.com/office/drawing/2014/main" id="{214F51AF-4A63-748A-16BD-B35CC47861E1}"/>
              </a:ext>
            </a:extLst>
          </p:cNvPr>
          <p:cNvPicPr>
            <a:picLocks noChangeAspect="1"/>
          </p:cNvPicPr>
          <p:nvPr/>
        </p:nvPicPr>
        <p:blipFill>
          <a:blip r:embed="rId6">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spTree>
    <p:extLst>
      <p:ext uri="{BB962C8B-B14F-4D97-AF65-F5344CB8AC3E}">
        <p14:creationId xmlns:p14="http://schemas.microsoft.com/office/powerpoint/2010/main" val="2562681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2DF0-6523-5141-623C-7FE17C47C3F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16943B6-B28A-0074-D6A2-147E26281CAC}"/>
              </a:ext>
            </a:extLst>
          </p:cNvPr>
          <p:cNvSpPr txBox="1">
            <a:spLocks/>
          </p:cNvSpPr>
          <p:nvPr/>
        </p:nvSpPr>
        <p:spPr>
          <a:xfrm>
            <a:off x="2517867" y="446350"/>
            <a:ext cx="6548948" cy="116956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solidFill>
                  <a:srgbClr val="138CCF"/>
                </a:solidFill>
              </a:rPr>
              <a:t>Services Portfolio</a:t>
            </a:r>
          </a:p>
        </p:txBody>
      </p:sp>
      <p:sp>
        <p:nvSpPr>
          <p:cNvPr id="2" name="TextBox 1">
            <a:extLst>
              <a:ext uri="{FF2B5EF4-FFF2-40B4-BE49-F238E27FC236}">
                <a16:creationId xmlns:a16="http://schemas.microsoft.com/office/drawing/2014/main" id="{2BAB9EE8-8E0D-6A11-1F6C-6320303A6662}"/>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sp>
        <p:nvSpPr>
          <p:cNvPr id="3" name="Rectangle: Rounded Corners 2">
            <a:extLst>
              <a:ext uri="{FF2B5EF4-FFF2-40B4-BE49-F238E27FC236}">
                <a16:creationId xmlns:a16="http://schemas.microsoft.com/office/drawing/2014/main" id="{021F76B9-5042-EFBC-6776-B78236A28B3F}"/>
              </a:ext>
            </a:extLst>
          </p:cNvPr>
          <p:cNvSpPr/>
          <p:nvPr/>
        </p:nvSpPr>
        <p:spPr>
          <a:xfrm>
            <a:off x="1502591" y="5585139"/>
            <a:ext cx="9957900" cy="842386"/>
          </a:xfrm>
          <a:prstGeom prst="roundRect">
            <a:avLst/>
          </a:prstGeom>
          <a:solidFill>
            <a:srgbClr val="00A19A">
              <a:alpha val="6000"/>
            </a:srgbClr>
          </a:solidFill>
          <a:ln>
            <a:solidFill>
              <a:srgbClr val="00A1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76325"/>
            <a:r>
              <a:rPr lang="en-GB" sz="1100">
                <a:solidFill>
                  <a:srgbClr val="FF8341"/>
                </a:solidFill>
                <a:latin typeface="Segoe UI" panose="020B0502040204020203" pitchFamily="34" charset="0"/>
                <a:cs typeface="Segoe UI" panose="020B0502040204020203" pitchFamily="34" charset="0"/>
              </a:rPr>
              <a:t>Our team are highly experienced experts in running successful programmes which provide private sector investment returns as well as Public Service delivery. Operating at board level and being able to ‘roll up their sleeves’ for effective delivery. We understand </a:t>
            </a:r>
            <a:r>
              <a:rPr lang="en-GB" sz="1100" b="1" i="1">
                <a:solidFill>
                  <a:srgbClr val="FF8341"/>
                </a:solidFill>
                <a:latin typeface="Segoe UI" panose="020B0502040204020203" pitchFamily="34" charset="0"/>
                <a:cs typeface="Segoe UI" panose="020B0502040204020203" pitchFamily="34" charset="0"/>
              </a:rPr>
              <a:t>your challenges </a:t>
            </a:r>
            <a:r>
              <a:rPr lang="en-GB" sz="1100">
                <a:solidFill>
                  <a:srgbClr val="FF8341"/>
                </a:solidFill>
                <a:latin typeface="Segoe UI" panose="020B0502040204020203" pitchFamily="34" charset="0"/>
                <a:cs typeface="Segoe UI" panose="020B0502040204020203" pitchFamily="34" charset="0"/>
              </a:rPr>
              <a:t>and identify the opportunities for </a:t>
            </a:r>
            <a:r>
              <a:rPr lang="en-GB" sz="1100" b="1" i="1">
                <a:solidFill>
                  <a:srgbClr val="FF8341"/>
                </a:solidFill>
                <a:latin typeface="Segoe UI" panose="020B0502040204020203" pitchFamily="34" charset="0"/>
                <a:cs typeface="Segoe UI" panose="020B0502040204020203" pitchFamily="34" charset="0"/>
              </a:rPr>
              <a:t>your growth, </a:t>
            </a:r>
            <a:r>
              <a:rPr lang="en-GB" sz="1100">
                <a:solidFill>
                  <a:srgbClr val="FF8341"/>
                </a:solidFill>
                <a:latin typeface="Segoe UI" panose="020B0502040204020203" pitchFamily="34" charset="0"/>
                <a:cs typeface="Segoe UI" panose="020B0502040204020203" pitchFamily="34" charset="0"/>
              </a:rPr>
              <a:t>which can be delivered through our expert Programme and Project delivery</a:t>
            </a:r>
            <a:r>
              <a:rPr lang="en-GB" sz="1100">
                <a:solidFill>
                  <a:schemeClr val="tx1"/>
                </a:solidFill>
                <a:latin typeface="Segoe UI" panose="020B0502040204020203" pitchFamily="34" charset="0"/>
                <a:cs typeface="Segoe UI" panose="020B0502040204020203" pitchFamily="34" charset="0"/>
              </a:rPr>
              <a:t>.</a:t>
            </a:r>
          </a:p>
        </p:txBody>
      </p:sp>
      <p:sp>
        <p:nvSpPr>
          <p:cNvPr id="4" name="Rectangle: Rounded Corners 3">
            <a:extLst>
              <a:ext uri="{FF2B5EF4-FFF2-40B4-BE49-F238E27FC236}">
                <a16:creationId xmlns:a16="http://schemas.microsoft.com/office/drawing/2014/main" id="{782BC47D-A5CB-A1ED-2BD0-ECC07F8074DA}"/>
              </a:ext>
            </a:extLst>
          </p:cNvPr>
          <p:cNvSpPr/>
          <p:nvPr/>
        </p:nvSpPr>
        <p:spPr>
          <a:xfrm>
            <a:off x="1493065" y="4673630"/>
            <a:ext cx="9957900" cy="804930"/>
          </a:xfrm>
          <a:prstGeom prst="roundRect">
            <a:avLst/>
          </a:prstGeom>
          <a:solidFill>
            <a:srgbClr val="00A19A">
              <a:alpha val="6000"/>
            </a:srgbClr>
          </a:solidFill>
          <a:ln>
            <a:solidFill>
              <a:srgbClr val="00A1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76325"/>
            <a:r>
              <a:rPr lang="en-GB" sz="1100">
                <a:solidFill>
                  <a:srgbClr val="FF8341"/>
                </a:solidFill>
                <a:latin typeface="Segoe UI" panose="020B0502040204020203" pitchFamily="34" charset="0"/>
                <a:cs typeface="Segoe UI" panose="020B0502040204020203" pitchFamily="34" charset="0"/>
              </a:rPr>
              <a:t>We can work as part of your management team on the board, through to delivering changes with the front-line teams to deliver the results and improvements you strive for. We have diverse, business wide experience in Marketing through to Sales and Product, so can advise you on a wide breadth of improvement areas open to </a:t>
            </a:r>
            <a:r>
              <a:rPr lang="en-GB" sz="1100" b="1" i="1">
                <a:solidFill>
                  <a:srgbClr val="FF8341"/>
                </a:solidFill>
                <a:latin typeface="Segoe UI" panose="020B0502040204020203" pitchFamily="34" charset="0"/>
                <a:cs typeface="Segoe UI" panose="020B0502040204020203" pitchFamily="34" charset="0"/>
              </a:rPr>
              <a:t>Digital Optimisation </a:t>
            </a:r>
            <a:r>
              <a:rPr lang="en-GB" sz="1100">
                <a:solidFill>
                  <a:srgbClr val="FF8341"/>
                </a:solidFill>
                <a:latin typeface="Segoe UI" panose="020B0502040204020203" pitchFamily="34" charset="0"/>
                <a:cs typeface="Segoe UI" panose="020B0502040204020203" pitchFamily="34" charset="0"/>
              </a:rPr>
              <a:t>in addition to wider, </a:t>
            </a:r>
            <a:r>
              <a:rPr lang="en-GB" sz="1100" b="1" i="1">
                <a:solidFill>
                  <a:srgbClr val="FF8341"/>
                </a:solidFill>
                <a:latin typeface="Segoe UI" panose="020B0502040204020203" pitchFamily="34" charset="0"/>
                <a:cs typeface="Segoe UI" panose="020B0502040204020203" pitchFamily="34" charset="0"/>
              </a:rPr>
              <a:t>strategic M&amp;A</a:t>
            </a:r>
            <a:r>
              <a:rPr lang="en-GB" sz="1100">
                <a:solidFill>
                  <a:srgbClr val="FF8341"/>
                </a:solidFill>
                <a:latin typeface="Segoe UI" panose="020B0502040204020203" pitchFamily="34" charset="0"/>
                <a:cs typeface="Segoe UI" panose="020B0502040204020203" pitchFamily="34" charset="0"/>
              </a:rPr>
              <a:t> and </a:t>
            </a:r>
            <a:r>
              <a:rPr lang="en-GB" sz="1100" b="1" i="1">
                <a:solidFill>
                  <a:srgbClr val="FF8341"/>
                </a:solidFill>
                <a:latin typeface="Segoe UI" panose="020B0502040204020203" pitchFamily="34" charset="0"/>
                <a:cs typeface="Segoe UI" panose="020B0502040204020203" pitchFamily="34" charset="0"/>
              </a:rPr>
              <a:t>investment appeal</a:t>
            </a:r>
            <a:r>
              <a:rPr lang="en-GB" sz="1100">
                <a:solidFill>
                  <a:srgbClr val="FF8341"/>
                </a:solidFill>
                <a:latin typeface="Segoe UI" panose="020B0502040204020203" pitchFamily="34" charset="0"/>
                <a:cs typeface="Segoe UI" panose="020B0502040204020203" pitchFamily="34" charset="0"/>
              </a:rPr>
              <a:t>.</a:t>
            </a:r>
          </a:p>
        </p:txBody>
      </p:sp>
      <p:sp>
        <p:nvSpPr>
          <p:cNvPr id="5" name="Rectangle: Rounded Corners 4">
            <a:extLst>
              <a:ext uri="{FF2B5EF4-FFF2-40B4-BE49-F238E27FC236}">
                <a16:creationId xmlns:a16="http://schemas.microsoft.com/office/drawing/2014/main" id="{F95AC307-D9DB-57D7-2A54-03632BE8ECE6}"/>
              </a:ext>
            </a:extLst>
          </p:cNvPr>
          <p:cNvSpPr/>
          <p:nvPr/>
        </p:nvSpPr>
        <p:spPr>
          <a:xfrm>
            <a:off x="1502591" y="3793210"/>
            <a:ext cx="9957900" cy="804930"/>
          </a:xfrm>
          <a:prstGeom prst="roundRect">
            <a:avLst/>
          </a:prstGeom>
          <a:solidFill>
            <a:srgbClr val="00A19A">
              <a:alpha val="6000"/>
            </a:srgbClr>
          </a:solidFill>
          <a:ln>
            <a:solidFill>
              <a:srgbClr val="00A1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76325"/>
            <a:r>
              <a:rPr lang="en-GB" sz="1600">
                <a:solidFill>
                  <a:srgbClr val="FF8341"/>
                </a:solidFill>
                <a:latin typeface="Segoe UI" panose="020B0502040204020203" pitchFamily="34" charset="0"/>
                <a:cs typeface="Segoe UI" panose="020B0502040204020203" pitchFamily="34" charset="0"/>
              </a:rPr>
              <a:t>Planning &amp; Delivering </a:t>
            </a:r>
            <a:r>
              <a:rPr lang="en-GB" sz="1600" b="1" i="1">
                <a:solidFill>
                  <a:srgbClr val="FF8341"/>
                </a:solidFill>
                <a:latin typeface="Segoe UI" panose="020B0502040204020203" pitchFamily="34" charset="0"/>
                <a:cs typeface="Segoe UI" panose="020B0502040204020203" pitchFamily="34" charset="0"/>
              </a:rPr>
              <a:t>your</a:t>
            </a:r>
            <a:r>
              <a:rPr lang="en-GB" sz="1600" b="1">
                <a:solidFill>
                  <a:srgbClr val="FF8341"/>
                </a:solidFill>
                <a:latin typeface="Segoe UI" panose="020B0502040204020203" pitchFamily="34" charset="0"/>
                <a:cs typeface="Segoe UI" panose="020B0502040204020203" pitchFamily="34" charset="0"/>
              </a:rPr>
              <a:t> </a:t>
            </a:r>
            <a:r>
              <a:rPr lang="en-GB" sz="1600">
                <a:solidFill>
                  <a:srgbClr val="FF8341"/>
                </a:solidFill>
                <a:latin typeface="Segoe UI" panose="020B0502040204020203" pitchFamily="34" charset="0"/>
                <a:cs typeface="Segoe UI" panose="020B0502040204020203" pitchFamily="34" charset="0"/>
              </a:rPr>
              <a:t>organisations </a:t>
            </a:r>
            <a:r>
              <a:rPr lang="en-GB" sz="1600" b="1" i="1">
                <a:solidFill>
                  <a:srgbClr val="FF8341"/>
                </a:solidFill>
                <a:latin typeface="Segoe UI" panose="020B0502040204020203" pitchFamily="34" charset="0"/>
                <a:cs typeface="Segoe UI" panose="020B0502040204020203" pitchFamily="34" charset="0"/>
              </a:rPr>
              <a:t>goals </a:t>
            </a:r>
            <a:r>
              <a:rPr lang="en-GB" sz="1600">
                <a:solidFill>
                  <a:srgbClr val="FF8341"/>
                </a:solidFill>
                <a:latin typeface="Segoe UI" panose="020B0502040204020203" pitchFamily="34" charset="0"/>
                <a:cs typeface="Segoe UI" panose="020B0502040204020203" pitchFamily="34" charset="0"/>
              </a:rPr>
              <a:t>efficiently and professionally. Employing </a:t>
            </a:r>
            <a:r>
              <a:rPr lang="en-GB" sz="1600" b="1" i="1">
                <a:solidFill>
                  <a:srgbClr val="FF8341"/>
                </a:solidFill>
                <a:latin typeface="Segoe UI" panose="020B0502040204020203" pitchFamily="34" charset="0"/>
                <a:cs typeface="Segoe UI" panose="020B0502040204020203" pitchFamily="34" charset="0"/>
              </a:rPr>
              <a:t>Strong</a:t>
            </a:r>
            <a:r>
              <a:rPr lang="en-GB" sz="1600">
                <a:solidFill>
                  <a:srgbClr val="FF8341"/>
                </a:solidFill>
                <a:latin typeface="Segoe UI" panose="020B0502040204020203" pitchFamily="34" charset="0"/>
                <a:cs typeface="Segoe UI" panose="020B0502040204020203" pitchFamily="34" charset="0"/>
              </a:rPr>
              <a:t> </a:t>
            </a:r>
            <a:r>
              <a:rPr lang="en-GB" sz="1600" b="1" i="1">
                <a:solidFill>
                  <a:srgbClr val="FF8341"/>
                </a:solidFill>
                <a:latin typeface="Segoe UI" panose="020B0502040204020203" pitchFamily="34" charset="0"/>
                <a:cs typeface="Segoe UI" panose="020B0502040204020203" pitchFamily="34" charset="0"/>
              </a:rPr>
              <a:t>Governance</a:t>
            </a:r>
            <a:r>
              <a:rPr lang="en-GB" sz="1600">
                <a:solidFill>
                  <a:srgbClr val="FF8341"/>
                </a:solidFill>
                <a:latin typeface="Segoe UI" panose="020B0502040204020203" pitchFamily="34" charset="0"/>
                <a:cs typeface="Segoe UI" panose="020B0502040204020203" pitchFamily="34" charset="0"/>
              </a:rPr>
              <a:t> to ensure projects deliver to meet your needs.</a:t>
            </a:r>
          </a:p>
        </p:txBody>
      </p:sp>
      <p:sp>
        <p:nvSpPr>
          <p:cNvPr id="9" name="Rectangle: Rounded Corners 5">
            <a:extLst>
              <a:ext uri="{FF2B5EF4-FFF2-40B4-BE49-F238E27FC236}">
                <a16:creationId xmlns:a16="http://schemas.microsoft.com/office/drawing/2014/main" id="{DC50EF7E-F03A-AE34-5366-3390A81A392D}"/>
              </a:ext>
            </a:extLst>
          </p:cNvPr>
          <p:cNvSpPr/>
          <p:nvPr/>
        </p:nvSpPr>
        <p:spPr>
          <a:xfrm>
            <a:off x="1502591" y="2909339"/>
            <a:ext cx="9957900" cy="804930"/>
          </a:xfrm>
          <a:prstGeom prst="roundRect">
            <a:avLst/>
          </a:prstGeom>
          <a:solidFill>
            <a:srgbClr val="00A19A">
              <a:alpha val="6000"/>
            </a:srgbClr>
          </a:solidFill>
          <a:ln>
            <a:solidFill>
              <a:srgbClr val="00A1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76325"/>
            <a:r>
              <a:rPr lang="en-GB" sz="1100">
                <a:solidFill>
                  <a:srgbClr val="FF8341"/>
                </a:solidFill>
                <a:latin typeface="Segoe UI" panose="020B0502040204020203" pitchFamily="34" charset="0"/>
                <a:cs typeface="Segoe UI" panose="020B0502040204020203" pitchFamily="34" charset="0"/>
              </a:rPr>
              <a:t>Organisations front &amp; back-office Technology deployment. Unlocking processes optimisation. Delivery of projects and programmes for Transformation and Optimisation. From Customer Relationship Management to </a:t>
            </a:r>
            <a:r>
              <a:rPr lang="en-GB" sz="1100" b="1" i="1">
                <a:solidFill>
                  <a:srgbClr val="FF8341"/>
                </a:solidFill>
                <a:latin typeface="Segoe UI" panose="020B0502040204020203" pitchFamily="34" charset="0"/>
                <a:cs typeface="Segoe UI" panose="020B0502040204020203" pitchFamily="34" charset="0"/>
              </a:rPr>
              <a:t>drive sales </a:t>
            </a:r>
            <a:r>
              <a:rPr lang="en-GB" sz="1100">
                <a:solidFill>
                  <a:srgbClr val="FF8341"/>
                </a:solidFill>
                <a:latin typeface="Segoe UI" panose="020B0502040204020203" pitchFamily="34" charset="0"/>
                <a:cs typeface="Segoe UI" panose="020B0502040204020203" pitchFamily="34" charset="0"/>
              </a:rPr>
              <a:t>to Enterprise Resource Planning (ERP) ensuring your Communication and I.T. platforms, such as Finance and HR Systems are all optimised to </a:t>
            </a:r>
            <a:r>
              <a:rPr lang="en-GB" sz="1100" b="1" i="1">
                <a:solidFill>
                  <a:srgbClr val="FF8341"/>
                </a:solidFill>
                <a:latin typeface="Segoe UI" panose="020B0502040204020203" pitchFamily="34" charset="0"/>
                <a:cs typeface="Segoe UI" panose="020B0502040204020203" pitchFamily="34" charset="0"/>
              </a:rPr>
              <a:t>reduce overheads</a:t>
            </a:r>
            <a:r>
              <a:rPr lang="en-GB" sz="1100">
                <a:solidFill>
                  <a:srgbClr val="FF8341"/>
                </a:solidFill>
                <a:latin typeface="Segoe UI" panose="020B0502040204020203" pitchFamily="34" charset="0"/>
                <a:cs typeface="Segoe UI" panose="020B0502040204020203" pitchFamily="34" charset="0"/>
              </a:rPr>
              <a:t>.</a:t>
            </a:r>
          </a:p>
        </p:txBody>
      </p:sp>
      <p:sp>
        <p:nvSpPr>
          <p:cNvPr id="10" name="Rectangle: Rounded Corners 6">
            <a:extLst>
              <a:ext uri="{FF2B5EF4-FFF2-40B4-BE49-F238E27FC236}">
                <a16:creationId xmlns:a16="http://schemas.microsoft.com/office/drawing/2014/main" id="{1B29066B-2042-D203-BB18-FA3DE4D59540}"/>
              </a:ext>
            </a:extLst>
          </p:cNvPr>
          <p:cNvSpPr/>
          <p:nvPr/>
        </p:nvSpPr>
        <p:spPr>
          <a:xfrm>
            <a:off x="1493065" y="2039050"/>
            <a:ext cx="9957900" cy="804930"/>
          </a:xfrm>
          <a:prstGeom prst="roundRect">
            <a:avLst/>
          </a:prstGeom>
          <a:solidFill>
            <a:srgbClr val="00A19A">
              <a:alpha val="6000"/>
            </a:srgbClr>
          </a:solidFill>
          <a:ln>
            <a:solidFill>
              <a:srgbClr val="00A1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76325"/>
            <a:r>
              <a:rPr lang="en-GB" sz="1400">
                <a:solidFill>
                  <a:srgbClr val="FF8341"/>
                </a:solidFill>
                <a:latin typeface="Segoe UI" panose="020B0502040204020203" pitchFamily="34" charset="0"/>
                <a:cs typeface="Segoe UI" panose="020B0502040204020203" pitchFamily="34" charset="0"/>
              </a:rPr>
              <a:t>Identifying, Guiding &amp; Optimising your organisation to maximise growth using Digital Transformation with Technology and Processes. From </a:t>
            </a:r>
            <a:r>
              <a:rPr lang="en-GB" sz="1400" b="1" i="1">
                <a:solidFill>
                  <a:srgbClr val="FF8341"/>
                </a:solidFill>
                <a:latin typeface="Segoe UI" panose="020B0502040204020203" pitchFamily="34" charset="0"/>
                <a:cs typeface="Segoe UI" panose="020B0502040204020203" pitchFamily="34" charset="0"/>
              </a:rPr>
              <a:t>Strategy building </a:t>
            </a:r>
            <a:r>
              <a:rPr lang="en-GB" sz="1400">
                <a:solidFill>
                  <a:srgbClr val="FF8341"/>
                </a:solidFill>
                <a:latin typeface="Segoe UI" panose="020B0502040204020203" pitchFamily="34" charset="0"/>
                <a:cs typeface="Segoe UI" panose="020B0502040204020203" pitchFamily="34" charset="0"/>
              </a:rPr>
              <a:t>to </a:t>
            </a:r>
            <a:r>
              <a:rPr lang="en-GB" sz="1400" b="1" i="1">
                <a:solidFill>
                  <a:srgbClr val="FF8341"/>
                </a:solidFill>
                <a:latin typeface="Segoe UI" panose="020B0502040204020203" pitchFamily="34" charset="0"/>
                <a:cs typeface="Segoe UI" panose="020B0502040204020203" pitchFamily="34" charset="0"/>
              </a:rPr>
              <a:t>front-line delivery</a:t>
            </a:r>
            <a:r>
              <a:rPr lang="en-GB" sz="1400">
                <a:solidFill>
                  <a:srgbClr val="FF8341"/>
                </a:solidFill>
                <a:latin typeface="Segoe UI" panose="020B0502040204020203" pitchFamily="34" charset="0"/>
                <a:cs typeface="Segoe UI" panose="020B0502040204020203" pitchFamily="34" charset="0"/>
              </a:rPr>
              <a:t>, achieve the results you need.</a:t>
            </a:r>
          </a:p>
        </p:txBody>
      </p:sp>
      <p:sp>
        <p:nvSpPr>
          <p:cNvPr id="11" name="Rectangle: Rounded Corners 7">
            <a:extLst>
              <a:ext uri="{FF2B5EF4-FFF2-40B4-BE49-F238E27FC236}">
                <a16:creationId xmlns:a16="http://schemas.microsoft.com/office/drawing/2014/main" id="{9FE700E9-A189-A77A-5280-731FACAF2F4D}"/>
              </a:ext>
            </a:extLst>
          </p:cNvPr>
          <p:cNvSpPr/>
          <p:nvPr/>
        </p:nvSpPr>
        <p:spPr>
          <a:xfrm>
            <a:off x="1159688" y="2018134"/>
            <a:ext cx="1400175" cy="611505"/>
          </a:xfrm>
          <a:prstGeom prst="roundRect">
            <a:avLst/>
          </a:prstGeom>
          <a:solidFill>
            <a:srgbClr val="006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dirty="0">
                <a:latin typeface="Segoe UI" panose="020B0502040204020203" pitchFamily="34" charset="0"/>
                <a:cs typeface="Segoe UI" panose="020B0502040204020203" pitchFamily="34" charset="0"/>
              </a:rPr>
              <a:t>Digital Transformation</a:t>
            </a:r>
          </a:p>
        </p:txBody>
      </p:sp>
      <p:sp>
        <p:nvSpPr>
          <p:cNvPr id="12" name="Rectangle: Rounded Corners 8">
            <a:extLst>
              <a:ext uri="{FF2B5EF4-FFF2-40B4-BE49-F238E27FC236}">
                <a16:creationId xmlns:a16="http://schemas.microsoft.com/office/drawing/2014/main" id="{831E1C6E-1B5B-5DC8-3BD3-9C62ABDABD7D}"/>
              </a:ext>
            </a:extLst>
          </p:cNvPr>
          <p:cNvSpPr/>
          <p:nvPr/>
        </p:nvSpPr>
        <p:spPr>
          <a:xfrm>
            <a:off x="1159689" y="2889732"/>
            <a:ext cx="1400175" cy="611505"/>
          </a:xfrm>
          <a:prstGeom prst="roundRect">
            <a:avLst/>
          </a:prstGeom>
          <a:solidFill>
            <a:srgbClr val="006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a:latin typeface="Segoe UI" panose="020B0502040204020203" pitchFamily="34" charset="0"/>
                <a:cs typeface="Segoe UI" panose="020B0502040204020203" pitchFamily="34" charset="0"/>
              </a:rPr>
              <a:t>Process Optimisation</a:t>
            </a:r>
          </a:p>
        </p:txBody>
      </p:sp>
      <p:sp>
        <p:nvSpPr>
          <p:cNvPr id="13" name="Rectangle: Rounded Corners 9">
            <a:extLst>
              <a:ext uri="{FF2B5EF4-FFF2-40B4-BE49-F238E27FC236}">
                <a16:creationId xmlns:a16="http://schemas.microsoft.com/office/drawing/2014/main" id="{3BDE59F1-505B-24FA-E6F7-233336B2BB76}"/>
              </a:ext>
            </a:extLst>
          </p:cNvPr>
          <p:cNvSpPr/>
          <p:nvPr/>
        </p:nvSpPr>
        <p:spPr>
          <a:xfrm>
            <a:off x="1159688" y="3769341"/>
            <a:ext cx="1400175" cy="611505"/>
          </a:xfrm>
          <a:prstGeom prst="roundRect">
            <a:avLst/>
          </a:prstGeom>
          <a:solidFill>
            <a:srgbClr val="006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a:latin typeface="Segoe UI" panose="020B0502040204020203" pitchFamily="34" charset="0"/>
                <a:cs typeface="Segoe UI" panose="020B0502040204020203" pitchFamily="34" charset="0"/>
              </a:rPr>
              <a:t>Programme &amp; Project Delivery</a:t>
            </a:r>
          </a:p>
        </p:txBody>
      </p:sp>
      <p:sp>
        <p:nvSpPr>
          <p:cNvPr id="14" name="Rectangle: Rounded Corners 10">
            <a:extLst>
              <a:ext uri="{FF2B5EF4-FFF2-40B4-BE49-F238E27FC236}">
                <a16:creationId xmlns:a16="http://schemas.microsoft.com/office/drawing/2014/main" id="{50AC4D11-5684-16F2-BE1A-D08873A87F74}"/>
              </a:ext>
            </a:extLst>
          </p:cNvPr>
          <p:cNvSpPr/>
          <p:nvPr/>
        </p:nvSpPr>
        <p:spPr>
          <a:xfrm>
            <a:off x="1159688" y="4670072"/>
            <a:ext cx="1400175" cy="611505"/>
          </a:xfrm>
          <a:prstGeom prst="roundRect">
            <a:avLst/>
          </a:prstGeom>
          <a:solidFill>
            <a:srgbClr val="006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a:latin typeface="Segoe UI" panose="020B0502040204020203" pitchFamily="34" charset="0"/>
                <a:cs typeface="Segoe UI" panose="020B0502040204020203" pitchFamily="34" charset="0"/>
              </a:rPr>
              <a:t>Working with you </a:t>
            </a:r>
          </a:p>
        </p:txBody>
      </p:sp>
      <p:sp>
        <p:nvSpPr>
          <p:cNvPr id="15" name="Rectangle: Rounded Corners 11">
            <a:extLst>
              <a:ext uri="{FF2B5EF4-FFF2-40B4-BE49-F238E27FC236}">
                <a16:creationId xmlns:a16="http://schemas.microsoft.com/office/drawing/2014/main" id="{89C8CDEE-17E3-A166-08A4-CAE91B6840D9}"/>
              </a:ext>
            </a:extLst>
          </p:cNvPr>
          <p:cNvSpPr/>
          <p:nvPr/>
        </p:nvSpPr>
        <p:spPr>
          <a:xfrm>
            <a:off x="1159688" y="5578817"/>
            <a:ext cx="1400175" cy="611505"/>
          </a:xfrm>
          <a:prstGeom prst="roundRect">
            <a:avLst/>
          </a:prstGeom>
          <a:solidFill>
            <a:srgbClr val="006A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a:latin typeface="Segoe UI" panose="020B0502040204020203" pitchFamily="34" charset="0"/>
                <a:cs typeface="Segoe UI" panose="020B0502040204020203" pitchFamily="34" charset="0"/>
              </a:rPr>
              <a:t>Our  Team</a:t>
            </a:r>
          </a:p>
        </p:txBody>
      </p:sp>
      <p:sp>
        <p:nvSpPr>
          <p:cNvPr id="16" name="Oval 15">
            <a:extLst>
              <a:ext uri="{FF2B5EF4-FFF2-40B4-BE49-F238E27FC236}">
                <a16:creationId xmlns:a16="http://schemas.microsoft.com/office/drawing/2014/main" id="{A1899F19-585C-AEDF-3E24-88D80C7D76D8}"/>
              </a:ext>
            </a:extLst>
          </p:cNvPr>
          <p:cNvSpPr/>
          <p:nvPr/>
        </p:nvSpPr>
        <p:spPr>
          <a:xfrm>
            <a:off x="586938" y="4351588"/>
            <a:ext cx="700053" cy="705253"/>
          </a:xfrm>
          <a:prstGeom prst="ellipse">
            <a:avLst/>
          </a:prstGeom>
          <a:solidFill>
            <a:srgbClr val="006AA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88EFB77E-C087-AA58-A12B-F915C2CE592D}"/>
              </a:ext>
            </a:extLst>
          </p:cNvPr>
          <p:cNvSpPr/>
          <p:nvPr/>
        </p:nvSpPr>
        <p:spPr>
          <a:xfrm>
            <a:off x="638594" y="4398598"/>
            <a:ext cx="600772" cy="611505"/>
          </a:xfrm>
          <a:prstGeom prst="ellipse">
            <a:avLst/>
          </a:prstGeom>
          <a:solidFill>
            <a:srgbClr val="1F0F6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547DECCD-E430-E514-D7D0-5D35081F440D}"/>
              </a:ext>
            </a:extLst>
          </p:cNvPr>
          <p:cNvSpPr/>
          <p:nvPr/>
        </p:nvSpPr>
        <p:spPr>
          <a:xfrm>
            <a:off x="577415" y="3478352"/>
            <a:ext cx="700053" cy="705253"/>
          </a:xfrm>
          <a:prstGeom prst="ellipse">
            <a:avLst/>
          </a:prstGeom>
          <a:solidFill>
            <a:srgbClr val="006AA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318AD7C1-1F3A-B064-FBA7-AFB0BA99CD0E}"/>
              </a:ext>
            </a:extLst>
          </p:cNvPr>
          <p:cNvSpPr/>
          <p:nvPr/>
        </p:nvSpPr>
        <p:spPr>
          <a:xfrm>
            <a:off x="617269" y="3528596"/>
            <a:ext cx="600772" cy="611505"/>
          </a:xfrm>
          <a:prstGeom prst="ellipse">
            <a:avLst/>
          </a:prstGeom>
          <a:solidFill>
            <a:srgbClr val="1F0F6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17F15BEA-FA5A-DD2E-A910-943FE828B0DC}"/>
              </a:ext>
            </a:extLst>
          </p:cNvPr>
          <p:cNvSpPr/>
          <p:nvPr/>
        </p:nvSpPr>
        <p:spPr>
          <a:xfrm>
            <a:off x="577415" y="2613587"/>
            <a:ext cx="700053" cy="705253"/>
          </a:xfrm>
          <a:prstGeom prst="ellipse">
            <a:avLst/>
          </a:prstGeom>
          <a:solidFill>
            <a:srgbClr val="006AA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67976BB4-0901-3D3B-EEBF-FC1498520880}"/>
              </a:ext>
            </a:extLst>
          </p:cNvPr>
          <p:cNvSpPr/>
          <p:nvPr/>
        </p:nvSpPr>
        <p:spPr>
          <a:xfrm>
            <a:off x="620619" y="2664555"/>
            <a:ext cx="600772" cy="611505"/>
          </a:xfrm>
          <a:prstGeom prst="ellipse">
            <a:avLst/>
          </a:prstGeom>
          <a:solidFill>
            <a:srgbClr val="1F0F6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4E9FFD79-93E3-944E-3BA9-8B14CA8F2833}"/>
              </a:ext>
            </a:extLst>
          </p:cNvPr>
          <p:cNvSpPr/>
          <p:nvPr/>
        </p:nvSpPr>
        <p:spPr>
          <a:xfrm>
            <a:off x="577415" y="1654032"/>
            <a:ext cx="700053" cy="705253"/>
          </a:xfrm>
          <a:prstGeom prst="ellipse">
            <a:avLst/>
          </a:prstGeom>
          <a:solidFill>
            <a:srgbClr val="006AA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CBB70AFA-4D09-4C04-863E-2A54189679F9}"/>
              </a:ext>
            </a:extLst>
          </p:cNvPr>
          <p:cNvSpPr/>
          <p:nvPr/>
        </p:nvSpPr>
        <p:spPr>
          <a:xfrm>
            <a:off x="620619" y="1698665"/>
            <a:ext cx="600772" cy="611505"/>
          </a:xfrm>
          <a:prstGeom prst="ellipse">
            <a:avLst/>
          </a:prstGeom>
          <a:solidFill>
            <a:srgbClr val="1F0F6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D840B516-45A6-E9E1-42D2-26C9A734F01C}"/>
              </a:ext>
            </a:extLst>
          </p:cNvPr>
          <p:cNvSpPr/>
          <p:nvPr/>
        </p:nvSpPr>
        <p:spPr>
          <a:xfrm>
            <a:off x="596461" y="5190545"/>
            <a:ext cx="700053" cy="705253"/>
          </a:xfrm>
          <a:prstGeom prst="ellipse">
            <a:avLst/>
          </a:prstGeom>
          <a:solidFill>
            <a:srgbClr val="006AA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E3AA835E-605A-60CF-ABF3-13D00F832500}"/>
              </a:ext>
            </a:extLst>
          </p:cNvPr>
          <p:cNvSpPr/>
          <p:nvPr/>
        </p:nvSpPr>
        <p:spPr>
          <a:xfrm>
            <a:off x="643492" y="5242938"/>
            <a:ext cx="600772" cy="611505"/>
          </a:xfrm>
          <a:prstGeom prst="ellipse">
            <a:avLst/>
          </a:prstGeom>
          <a:solidFill>
            <a:srgbClr val="1F0F6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Graphic 26" descr="Right And Left Brain with solid fill">
            <a:extLst>
              <a:ext uri="{FF2B5EF4-FFF2-40B4-BE49-F238E27FC236}">
                <a16:creationId xmlns:a16="http://schemas.microsoft.com/office/drawing/2014/main" id="{CE67B439-CB8D-8F01-A70B-473D5C3F98F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64966" y="1761511"/>
            <a:ext cx="501344" cy="501344"/>
          </a:xfrm>
          <a:prstGeom prst="rect">
            <a:avLst/>
          </a:prstGeom>
        </p:spPr>
      </p:pic>
      <p:pic>
        <p:nvPicPr>
          <p:cNvPr id="28" name="Graphic 27" descr="Influencer with solid fill">
            <a:extLst>
              <a:ext uri="{FF2B5EF4-FFF2-40B4-BE49-F238E27FC236}">
                <a16:creationId xmlns:a16="http://schemas.microsoft.com/office/drawing/2014/main" id="{A9935221-CEA3-9027-D3B9-02A679434B2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90389" y="2741652"/>
            <a:ext cx="457200" cy="457200"/>
          </a:xfrm>
          <a:prstGeom prst="rect">
            <a:avLst/>
          </a:prstGeom>
        </p:spPr>
      </p:pic>
      <p:pic>
        <p:nvPicPr>
          <p:cNvPr id="29" name="Graphic 28" descr="Group brainstorm with solid fill">
            <a:extLst>
              <a:ext uri="{FF2B5EF4-FFF2-40B4-BE49-F238E27FC236}">
                <a16:creationId xmlns:a16="http://schemas.microsoft.com/office/drawing/2014/main" id="{136E5685-F1DD-57F6-D458-64922E84F52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656469" y="5234567"/>
            <a:ext cx="551325" cy="551325"/>
          </a:xfrm>
          <a:prstGeom prst="rect">
            <a:avLst/>
          </a:prstGeom>
        </p:spPr>
      </p:pic>
      <p:pic>
        <p:nvPicPr>
          <p:cNvPr id="30" name="Graphic 29" descr="Boardroom with solid fill">
            <a:extLst>
              <a:ext uri="{FF2B5EF4-FFF2-40B4-BE49-F238E27FC236}">
                <a16:creationId xmlns:a16="http://schemas.microsoft.com/office/drawing/2014/main" id="{3A2A4257-463C-415A-75B5-D4E9950373BC}"/>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685340" y="4469456"/>
            <a:ext cx="493637" cy="493637"/>
          </a:xfrm>
          <a:prstGeom prst="rect">
            <a:avLst/>
          </a:prstGeom>
        </p:spPr>
      </p:pic>
      <p:pic>
        <p:nvPicPr>
          <p:cNvPr id="31" name="Graphic 30" descr="Flag with solid fill">
            <a:extLst>
              <a:ext uri="{FF2B5EF4-FFF2-40B4-BE49-F238E27FC236}">
                <a16:creationId xmlns:a16="http://schemas.microsoft.com/office/drawing/2014/main" id="{78815867-DA26-557E-1D28-23D4E4D6DD29}"/>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692023" y="3613366"/>
            <a:ext cx="489882" cy="489882"/>
          </a:xfrm>
          <a:prstGeom prst="rect">
            <a:avLst/>
          </a:prstGeom>
        </p:spPr>
      </p:pic>
      <p:pic>
        <p:nvPicPr>
          <p:cNvPr id="32" name="Picture 31">
            <a:extLst>
              <a:ext uri="{FF2B5EF4-FFF2-40B4-BE49-F238E27FC236}">
                <a16:creationId xmlns:a16="http://schemas.microsoft.com/office/drawing/2014/main" id="{2DB3F318-E3FD-326E-8315-1EED26C4FBFB}"/>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33" name="Picture 32">
            <a:extLst>
              <a:ext uri="{FF2B5EF4-FFF2-40B4-BE49-F238E27FC236}">
                <a16:creationId xmlns:a16="http://schemas.microsoft.com/office/drawing/2014/main" id="{CB0DE9CE-7877-971D-891E-F35232B9380C}"/>
              </a:ext>
            </a:extLst>
          </p:cNvPr>
          <p:cNvPicPr>
            <a:picLocks noChangeAspect="1"/>
          </p:cNvPicPr>
          <p:nvPr/>
        </p:nvPicPr>
        <p:blipFill>
          <a:blip r:embed="rId1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spTree>
    <p:extLst>
      <p:ext uri="{BB962C8B-B14F-4D97-AF65-F5344CB8AC3E}">
        <p14:creationId xmlns:p14="http://schemas.microsoft.com/office/powerpoint/2010/main" val="54000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FFF34-2F5B-C851-F32C-41B19799BA4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AC61DF6-C950-A755-E540-628956BAFACE}"/>
              </a:ext>
            </a:extLst>
          </p:cNvPr>
          <p:cNvSpPr txBox="1">
            <a:spLocks/>
          </p:cNvSpPr>
          <p:nvPr/>
        </p:nvSpPr>
        <p:spPr>
          <a:xfrm>
            <a:off x="2656407" y="690402"/>
            <a:ext cx="6126260" cy="852762"/>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rgbClr val="138CCF"/>
                </a:solidFill>
              </a:rPr>
              <a:t>How we work with </a:t>
            </a:r>
            <a:r>
              <a:rPr lang="en-US" sz="6100" dirty="0">
                <a:solidFill>
                  <a:srgbClr val="138CCF"/>
                </a:solidFill>
              </a:rPr>
              <a:t>you</a:t>
            </a:r>
          </a:p>
        </p:txBody>
      </p:sp>
      <p:sp>
        <p:nvSpPr>
          <p:cNvPr id="8" name="Content Placeholder 2">
            <a:extLst>
              <a:ext uri="{FF2B5EF4-FFF2-40B4-BE49-F238E27FC236}">
                <a16:creationId xmlns:a16="http://schemas.microsoft.com/office/drawing/2014/main" id="{71D71F72-7770-0431-0E03-F0FEFAE66B9B}"/>
              </a:ext>
            </a:extLst>
          </p:cNvPr>
          <p:cNvSpPr txBox="1">
            <a:spLocks/>
          </p:cNvSpPr>
          <p:nvPr/>
        </p:nvSpPr>
        <p:spPr>
          <a:xfrm>
            <a:off x="376476" y="2067034"/>
            <a:ext cx="5890762" cy="43365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80000"/>
              </a:lnSpc>
              <a:buFont typeface="Arial" panose="020B0604020202020204" pitchFamily="34" charset="0"/>
              <a:buChar char="•"/>
            </a:pPr>
            <a:r>
              <a:rPr lang="en-US" sz="2200" dirty="0">
                <a:solidFill>
                  <a:srgbClr val="FF8341"/>
                </a:solidFill>
              </a:rPr>
              <a:t>Strategy Definition</a:t>
            </a:r>
          </a:p>
          <a:p>
            <a:pPr marL="800100" lvl="1" indent="-342900" algn="l">
              <a:lnSpc>
                <a:spcPct val="80000"/>
              </a:lnSpc>
              <a:buFont typeface="Arial" panose="020B0604020202020204" pitchFamily="34" charset="0"/>
              <a:buChar char="•"/>
            </a:pPr>
            <a:r>
              <a:rPr lang="en-US" sz="1800" dirty="0">
                <a:solidFill>
                  <a:srgbClr val="FF8341"/>
                </a:solidFill>
              </a:rPr>
              <a:t>Agree your OKR’s (Objectives and Key Results)</a:t>
            </a:r>
          </a:p>
          <a:p>
            <a:pPr marL="800100" lvl="1" indent="-342900" algn="l">
              <a:lnSpc>
                <a:spcPct val="80000"/>
              </a:lnSpc>
              <a:buFont typeface="Arial" panose="020B0604020202020204" pitchFamily="34" charset="0"/>
              <a:buChar char="•"/>
            </a:pPr>
            <a:r>
              <a:rPr lang="en-US" sz="1800" dirty="0">
                <a:solidFill>
                  <a:srgbClr val="FF8341"/>
                </a:solidFill>
              </a:rPr>
              <a:t>Map the steps and investment parameters needed to achieve the ROI</a:t>
            </a:r>
          </a:p>
          <a:p>
            <a:pPr marL="342900" indent="-342900" algn="l">
              <a:lnSpc>
                <a:spcPct val="80000"/>
              </a:lnSpc>
              <a:buFont typeface="Arial" panose="020B0604020202020204" pitchFamily="34" charset="0"/>
              <a:buChar char="•"/>
            </a:pPr>
            <a:endParaRPr lang="en-US" sz="2200" dirty="0">
              <a:solidFill>
                <a:srgbClr val="FF8341"/>
              </a:solidFill>
            </a:endParaRPr>
          </a:p>
          <a:p>
            <a:pPr marL="342900" indent="-342900" algn="l">
              <a:lnSpc>
                <a:spcPct val="80000"/>
              </a:lnSpc>
              <a:buFont typeface="Arial" panose="020B0604020202020204" pitchFamily="34" charset="0"/>
              <a:buChar char="•"/>
            </a:pPr>
            <a:r>
              <a:rPr lang="en-US" sz="2200" dirty="0">
                <a:solidFill>
                  <a:srgbClr val="FF8341"/>
                </a:solidFill>
              </a:rPr>
              <a:t>Solution Design</a:t>
            </a:r>
          </a:p>
          <a:p>
            <a:pPr marL="800100" lvl="1" indent="-342900" algn="l">
              <a:lnSpc>
                <a:spcPct val="80000"/>
              </a:lnSpc>
              <a:buFont typeface="Arial" panose="020B0604020202020204" pitchFamily="34" charset="0"/>
              <a:buChar char="•"/>
            </a:pPr>
            <a:r>
              <a:rPr lang="en-US" sz="1800" dirty="0">
                <a:solidFill>
                  <a:srgbClr val="FF8341"/>
                </a:solidFill>
              </a:rPr>
              <a:t>Identify the Digital opportunities and what they need to deliver</a:t>
            </a:r>
          </a:p>
          <a:p>
            <a:pPr marL="800100" lvl="1" indent="-342900" algn="l">
              <a:lnSpc>
                <a:spcPct val="80000"/>
              </a:lnSpc>
              <a:buFont typeface="Arial" panose="020B0604020202020204" pitchFamily="34" charset="0"/>
              <a:buChar char="•"/>
            </a:pPr>
            <a:r>
              <a:rPr lang="en-US" sz="1800" dirty="0">
                <a:solidFill>
                  <a:srgbClr val="FF8341"/>
                </a:solidFill>
              </a:rPr>
              <a:t>Agree ‘how’ they will be delivered and ‘when’</a:t>
            </a:r>
          </a:p>
          <a:p>
            <a:pPr marL="800100" lvl="1" indent="-342900" algn="l">
              <a:lnSpc>
                <a:spcPct val="80000"/>
              </a:lnSpc>
              <a:buFont typeface="Arial" panose="020B0604020202020204" pitchFamily="34" charset="0"/>
              <a:buChar char="•"/>
            </a:pPr>
            <a:r>
              <a:rPr lang="en-US" sz="1800" dirty="0">
                <a:solidFill>
                  <a:srgbClr val="FF8341"/>
                </a:solidFill>
              </a:rPr>
              <a:t>We will guide you on ‘what’ tools are needed</a:t>
            </a:r>
          </a:p>
          <a:p>
            <a:pPr algn="l">
              <a:lnSpc>
                <a:spcPct val="80000"/>
              </a:lnSpc>
            </a:pPr>
            <a:endParaRPr lang="en-US" sz="2200" dirty="0">
              <a:solidFill>
                <a:srgbClr val="FF8341"/>
              </a:solidFill>
            </a:endParaRPr>
          </a:p>
          <a:p>
            <a:pPr marL="342900" indent="-342900" algn="l">
              <a:lnSpc>
                <a:spcPct val="80000"/>
              </a:lnSpc>
              <a:buFont typeface="Arial" panose="020B0604020202020204" pitchFamily="34" charset="0"/>
              <a:buChar char="•"/>
            </a:pPr>
            <a:r>
              <a:rPr lang="en-US" sz="2200" dirty="0">
                <a:solidFill>
                  <a:srgbClr val="FF8341"/>
                </a:solidFill>
              </a:rPr>
              <a:t>Implementation</a:t>
            </a:r>
          </a:p>
          <a:p>
            <a:pPr marL="800100" lvl="1" indent="-342900" algn="l">
              <a:lnSpc>
                <a:spcPct val="80000"/>
              </a:lnSpc>
              <a:buFont typeface="Arial" panose="020B0604020202020204" pitchFamily="34" charset="0"/>
              <a:buChar char="•"/>
            </a:pPr>
            <a:r>
              <a:rPr lang="en-US" sz="1800" dirty="0">
                <a:solidFill>
                  <a:srgbClr val="FF8341"/>
                </a:solidFill>
              </a:rPr>
              <a:t>We will plan with you and agree resourcing profiles to ensure delivery</a:t>
            </a:r>
          </a:p>
        </p:txBody>
      </p:sp>
      <p:sp>
        <p:nvSpPr>
          <p:cNvPr id="2" name="TextBox 1">
            <a:extLst>
              <a:ext uri="{FF2B5EF4-FFF2-40B4-BE49-F238E27FC236}">
                <a16:creationId xmlns:a16="http://schemas.microsoft.com/office/drawing/2014/main" id="{9C483CD7-A467-2B08-2CA4-411D997158DD}"/>
              </a:ext>
            </a:extLst>
          </p:cNvPr>
          <p:cNvSpPr txBox="1"/>
          <p:nvPr/>
        </p:nvSpPr>
        <p:spPr>
          <a:xfrm>
            <a:off x="15588" y="6579832"/>
            <a:ext cx="1856580" cy="261610"/>
          </a:xfrm>
          <a:prstGeom prst="rect">
            <a:avLst/>
          </a:prstGeom>
          <a:noFill/>
        </p:spPr>
        <p:txBody>
          <a:bodyPr wrap="square">
            <a:spAutoFit/>
          </a:bodyPr>
          <a:lstStyle/>
          <a:p>
            <a:r>
              <a:rPr lang="en-GB" sz="900" dirty="0">
                <a:solidFill>
                  <a:srgbClr val="68BBDE"/>
                </a:solidFill>
                <a:latin typeface="Segoe UI" panose="020B0502040204020203" pitchFamily="34" charset="0"/>
                <a:cs typeface="Segoe UI" panose="020B0502040204020203" pitchFamily="34" charset="0"/>
              </a:rPr>
              <a:t>© </a:t>
            </a:r>
            <a:r>
              <a:rPr lang="en-GB" sz="900" dirty="0" err="1">
                <a:solidFill>
                  <a:srgbClr val="68BBDE"/>
                </a:solidFill>
                <a:latin typeface="Segoe UI" panose="020B0502040204020203" pitchFamily="34" charset="0"/>
                <a:cs typeface="Segoe UI" panose="020B0502040204020203" pitchFamily="34" charset="0"/>
              </a:rPr>
              <a:t>StrategyTech</a:t>
            </a:r>
            <a:r>
              <a:rPr lang="en-GB" sz="900" dirty="0">
                <a:solidFill>
                  <a:srgbClr val="68BBDE"/>
                </a:solidFill>
                <a:latin typeface="Segoe UI" panose="020B0502040204020203" pitchFamily="34" charset="0"/>
                <a:cs typeface="Segoe UI" panose="020B0502040204020203" pitchFamily="34" charset="0"/>
              </a:rPr>
              <a:t> Ltd 2026</a:t>
            </a:r>
            <a:r>
              <a:rPr lang="en-GB" sz="1050" dirty="0">
                <a:solidFill>
                  <a:srgbClr val="68BBDE"/>
                </a:solidFill>
                <a:effectLst/>
              </a:rPr>
              <a:t> </a:t>
            </a:r>
            <a:endParaRPr lang="en-US" sz="1050" dirty="0">
              <a:solidFill>
                <a:srgbClr val="68BBDE"/>
              </a:solidFill>
            </a:endParaRPr>
          </a:p>
        </p:txBody>
      </p:sp>
      <p:pic>
        <p:nvPicPr>
          <p:cNvPr id="3" name="Picture 2">
            <a:extLst>
              <a:ext uri="{FF2B5EF4-FFF2-40B4-BE49-F238E27FC236}">
                <a16:creationId xmlns:a16="http://schemas.microsoft.com/office/drawing/2014/main" id="{C07A2897-C0C3-34BA-1D1E-D0E12F4862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4" name="Picture 3">
            <a:extLst>
              <a:ext uri="{FF2B5EF4-FFF2-40B4-BE49-F238E27FC236}">
                <a16:creationId xmlns:a16="http://schemas.microsoft.com/office/drawing/2014/main" id="{F8D28CEF-C2D6-0717-3854-692EA7D26DDE}"/>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sp>
        <p:nvSpPr>
          <p:cNvPr id="10" name="Content Placeholder 2">
            <a:extLst>
              <a:ext uri="{FF2B5EF4-FFF2-40B4-BE49-F238E27FC236}">
                <a16:creationId xmlns:a16="http://schemas.microsoft.com/office/drawing/2014/main" id="{8682C5D8-8C23-6918-440A-92806BACE3F3}"/>
              </a:ext>
            </a:extLst>
          </p:cNvPr>
          <p:cNvSpPr txBox="1">
            <a:spLocks/>
          </p:cNvSpPr>
          <p:nvPr/>
        </p:nvSpPr>
        <p:spPr>
          <a:xfrm>
            <a:off x="6374871" y="2067033"/>
            <a:ext cx="5615072" cy="433652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80000"/>
              </a:lnSpc>
              <a:buFont typeface="Arial" panose="020B0604020202020204" pitchFamily="34" charset="0"/>
              <a:buChar char="•"/>
            </a:pPr>
            <a:r>
              <a:rPr lang="en-US" sz="2200" dirty="0">
                <a:solidFill>
                  <a:srgbClr val="FF8341"/>
                </a:solidFill>
              </a:rPr>
              <a:t>Monitoring &amp; Control</a:t>
            </a:r>
          </a:p>
          <a:p>
            <a:pPr marL="800100" lvl="1" indent="-342900" algn="l">
              <a:lnSpc>
                <a:spcPct val="80000"/>
              </a:lnSpc>
              <a:buFont typeface="Arial" panose="020B0604020202020204" pitchFamily="34" charset="0"/>
              <a:buChar char="•"/>
            </a:pPr>
            <a:r>
              <a:rPr lang="en-US" sz="1800" dirty="0">
                <a:solidFill>
                  <a:srgbClr val="FF8341"/>
                </a:solidFill>
              </a:rPr>
              <a:t>We align with you on measurement</a:t>
            </a:r>
          </a:p>
          <a:p>
            <a:pPr marL="800100" lvl="1" indent="-342900" algn="l">
              <a:lnSpc>
                <a:spcPct val="80000"/>
              </a:lnSpc>
              <a:buFont typeface="Arial" panose="020B0604020202020204" pitchFamily="34" charset="0"/>
              <a:buChar char="•"/>
            </a:pPr>
            <a:r>
              <a:rPr lang="en-US" sz="1800" dirty="0">
                <a:solidFill>
                  <a:srgbClr val="FF8341"/>
                </a:solidFill>
              </a:rPr>
              <a:t>Ensure key decision makers are engaged</a:t>
            </a:r>
          </a:p>
          <a:p>
            <a:pPr marL="800100" lvl="1" indent="-342900" algn="l">
              <a:lnSpc>
                <a:spcPct val="80000"/>
              </a:lnSpc>
              <a:buFont typeface="Arial" panose="020B0604020202020204" pitchFamily="34" charset="0"/>
              <a:buChar char="•"/>
            </a:pPr>
            <a:r>
              <a:rPr lang="en-US" sz="1800" dirty="0">
                <a:solidFill>
                  <a:srgbClr val="FF8341"/>
                </a:solidFill>
              </a:rPr>
              <a:t>Regular reporting to keep you in-tune with progress</a:t>
            </a:r>
          </a:p>
          <a:p>
            <a:pPr marL="342900" indent="-342900" algn="l">
              <a:lnSpc>
                <a:spcPct val="80000"/>
              </a:lnSpc>
              <a:buFont typeface="Arial" panose="020B0604020202020204" pitchFamily="34" charset="0"/>
              <a:buChar char="•"/>
            </a:pPr>
            <a:endParaRPr lang="en-US" sz="2200" dirty="0">
              <a:solidFill>
                <a:srgbClr val="FF8341"/>
              </a:solidFill>
            </a:endParaRPr>
          </a:p>
          <a:p>
            <a:pPr marL="342900" indent="-342900" algn="l">
              <a:lnSpc>
                <a:spcPct val="80000"/>
              </a:lnSpc>
              <a:buFont typeface="Arial" panose="020B0604020202020204" pitchFamily="34" charset="0"/>
              <a:buChar char="•"/>
            </a:pPr>
            <a:r>
              <a:rPr lang="en-US" sz="2200" dirty="0">
                <a:solidFill>
                  <a:srgbClr val="FF8341"/>
                </a:solidFill>
              </a:rPr>
              <a:t>Continuous </a:t>
            </a:r>
            <a:r>
              <a:rPr lang="en-US" sz="2200" dirty="0" err="1">
                <a:solidFill>
                  <a:srgbClr val="FF8341"/>
                </a:solidFill>
              </a:rPr>
              <a:t>Optimisation</a:t>
            </a:r>
            <a:endParaRPr lang="en-US" sz="2200" dirty="0">
              <a:solidFill>
                <a:srgbClr val="FF8341"/>
              </a:solidFill>
            </a:endParaRPr>
          </a:p>
          <a:p>
            <a:pPr marL="800100" lvl="1" indent="-342900" algn="l">
              <a:lnSpc>
                <a:spcPct val="80000"/>
              </a:lnSpc>
              <a:buFont typeface="Arial" panose="020B0604020202020204" pitchFamily="34" charset="0"/>
              <a:buChar char="•"/>
            </a:pPr>
            <a:r>
              <a:rPr lang="en-US" sz="1800" dirty="0">
                <a:solidFill>
                  <a:srgbClr val="FF8341"/>
                </a:solidFill>
              </a:rPr>
              <a:t>Digital Transformation doesn’t stop!</a:t>
            </a:r>
          </a:p>
          <a:p>
            <a:pPr marL="800100" lvl="1" indent="-342900" algn="l">
              <a:lnSpc>
                <a:spcPct val="80000"/>
              </a:lnSpc>
              <a:buFont typeface="Arial" panose="020B0604020202020204" pitchFamily="34" charset="0"/>
              <a:buChar char="•"/>
            </a:pPr>
            <a:r>
              <a:rPr lang="en-US" sz="1800" dirty="0">
                <a:solidFill>
                  <a:srgbClr val="FF8341"/>
                </a:solidFill>
              </a:rPr>
              <a:t>We deliver, enabling the ROI, but keep our eyes and ears open for additional opportunities for you</a:t>
            </a:r>
          </a:p>
          <a:p>
            <a:pPr marL="800100" lvl="1" indent="-342900" algn="l">
              <a:lnSpc>
                <a:spcPct val="80000"/>
              </a:lnSpc>
              <a:buFont typeface="Arial" panose="020B0604020202020204" pitchFamily="34" charset="0"/>
              <a:buChar char="•"/>
            </a:pPr>
            <a:r>
              <a:rPr lang="en-US" sz="1800" dirty="0">
                <a:solidFill>
                  <a:srgbClr val="FF8341"/>
                </a:solidFill>
              </a:rPr>
              <a:t>Self-</a:t>
            </a:r>
            <a:r>
              <a:rPr lang="en-US" sz="1800" dirty="0" err="1">
                <a:solidFill>
                  <a:srgbClr val="FF8341"/>
                </a:solidFill>
              </a:rPr>
              <a:t>realisation</a:t>
            </a:r>
            <a:r>
              <a:rPr lang="en-US" sz="1800" dirty="0">
                <a:solidFill>
                  <a:srgbClr val="FF8341"/>
                </a:solidFill>
              </a:rPr>
              <a:t> for many </a:t>
            </a:r>
            <a:r>
              <a:rPr lang="en-US" sz="1800" dirty="0" err="1">
                <a:solidFill>
                  <a:srgbClr val="FF8341"/>
                </a:solidFill>
              </a:rPr>
              <a:t>organisations</a:t>
            </a:r>
            <a:r>
              <a:rPr lang="en-US" sz="1800" dirty="0">
                <a:solidFill>
                  <a:srgbClr val="FF8341"/>
                </a:solidFill>
              </a:rPr>
              <a:t> happens as we &amp; they progress and unearth non-compliance or process deviations</a:t>
            </a:r>
          </a:p>
        </p:txBody>
      </p:sp>
    </p:spTree>
    <p:extLst>
      <p:ext uri="{BB962C8B-B14F-4D97-AF65-F5344CB8AC3E}">
        <p14:creationId xmlns:p14="http://schemas.microsoft.com/office/powerpoint/2010/main" val="4283873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BBB24-9EC0-538E-5B3D-7CB585FE2AF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FB28A2C-710E-3482-BF5F-2488BCC5E3B2}"/>
              </a:ext>
            </a:extLst>
          </p:cNvPr>
          <p:cNvSpPr txBox="1">
            <a:spLocks/>
          </p:cNvSpPr>
          <p:nvPr/>
        </p:nvSpPr>
        <p:spPr>
          <a:xfrm>
            <a:off x="2841632" y="830662"/>
            <a:ext cx="5727015" cy="100865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rgbClr val="138CCF"/>
                </a:solidFill>
              </a:rPr>
              <a:t>Delivery &amp; Governance Model</a:t>
            </a:r>
          </a:p>
        </p:txBody>
      </p:sp>
      <p:sp>
        <p:nvSpPr>
          <p:cNvPr id="8" name="Content Placeholder 2">
            <a:extLst>
              <a:ext uri="{FF2B5EF4-FFF2-40B4-BE49-F238E27FC236}">
                <a16:creationId xmlns:a16="http://schemas.microsoft.com/office/drawing/2014/main" id="{F06561DC-3E4E-CC7A-7E8B-69958D19B38C}"/>
              </a:ext>
            </a:extLst>
          </p:cNvPr>
          <p:cNvSpPr txBox="1">
            <a:spLocks/>
          </p:cNvSpPr>
          <p:nvPr/>
        </p:nvSpPr>
        <p:spPr>
          <a:xfrm>
            <a:off x="262229" y="2343636"/>
            <a:ext cx="7825568" cy="2170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lnSpc>
                <a:spcPct val="80000"/>
              </a:lnSpc>
              <a:buFont typeface="Arial" panose="020B0604020202020204" pitchFamily="34" charset="0"/>
              <a:buChar char="•"/>
            </a:pPr>
            <a:r>
              <a:rPr lang="en-US" sz="2200" dirty="0">
                <a:solidFill>
                  <a:srgbClr val="FF8341"/>
                </a:solidFill>
              </a:rPr>
              <a:t>Enterprise Project Management Office (PMO)</a:t>
            </a:r>
          </a:p>
          <a:p>
            <a:pPr marL="342900" indent="-342900" algn="l">
              <a:lnSpc>
                <a:spcPct val="80000"/>
              </a:lnSpc>
              <a:buFont typeface="Arial" panose="020B0604020202020204" pitchFamily="34" charset="0"/>
              <a:buChar char="•"/>
            </a:pPr>
            <a:endParaRPr lang="en-US" sz="2200" dirty="0">
              <a:solidFill>
                <a:srgbClr val="FF8341"/>
              </a:solidFill>
            </a:endParaRPr>
          </a:p>
          <a:p>
            <a:pPr marL="800100" lvl="1" indent="-342900" algn="l">
              <a:lnSpc>
                <a:spcPct val="80000"/>
              </a:lnSpc>
              <a:buFont typeface="Arial" panose="020B0604020202020204" pitchFamily="34" charset="0"/>
              <a:buChar char="•"/>
            </a:pPr>
            <a:r>
              <a:rPr lang="en-US" sz="1800" dirty="0">
                <a:solidFill>
                  <a:srgbClr val="FF8341"/>
                </a:solidFill>
              </a:rPr>
              <a:t>Risk &amp; Quality Assurance</a:t>
            </a:r>
          </a:p>
          <a:p>
            <a:pPr marL="800100" lvl="1" indent="-342900" algn="l">
              <a:lnSpc>
                <a:spcPct val="80000"/>
              </a:lnSpc>
              <a:buFont typeface="Arial" panose="020B0604020202020204" pitchFamily="34" charset="0"/>
              <a:buChar char="•"/>
            </a:pPr>
            <a:endParaRPr lang="en-US" sz="1800" dirty="0">
              <a:solidFill>
                <a:srgbClr val="FF8341"/>
              </a:solidFill>
            </a:endParaRPr>
          </a:p>
          <a:p>
            <a:pPr marL="800100" lvl="1" indent="-342900" algn="l">
              <a:lnSpc>
                <a:spcPct val="80000"/>
              </a:lnSpc>
              <a:buFont typeface="Arial" panose="020B0604020202020204" pitchFamily="34" charset="0"/>
              <a:buChar char="•"/>
            </a:pPr>
            <a:r>
              <a:rPr lang="en-US" sz="1800" dirty="0">
                <a:solidFill>
                  <a:srgbClr val="FF8341"/>
                </a:solidFill>
              </a:rPr>
              <a:t>KPI &amp; Executive Dashboards</a:t>
            </a:r>
          </a:p>
          <a:p>
            <a:pPr marL="800100" lvl="1" indent="-342900" algn="l">
              <a:lnSpc>
                <a:spcPct val="80000"/>
              </a:lnSpc>
              <a:buFont typeface="Arial" panose="020B0604020202020204" pitchFamily="34" charset="0"/>
              <a:buChar char="•"/>
            </a:pPr>
            <a:endParaRPr lang="en-US" sz="1800" dirty="0">
              <a:solidFill>
                <a:srgbClr val="FF8341"/>
              </a:solidFill>
            </a:endParaRPr>
          </a:p>
          <a:p>
            <a:pPr marL="800100" lvl="1" indent="-342900" algn="l">
              <a:lnSpc>
                <a:spcPct val="80000"/>
              </a:lnSpc>
              <a:buFont typeface="Arial" panose="020B0604020202020204" pitchFamily="34" charset="0"/>
              <a:buChar char="•"/>
            </a:pPr>
            <a:r>
              <a:rPr lang="en-US" sz="1800" dirty="0">
                <a:solidFill>
                  <a:srgbClr val="FF8341"/>
                </a:solidFill>
              </a:rPr>
              <a:t>Budget &amp; Timeline Control</a:t>
            </a:r>
          </a:p>
        </p:txBody>
      </p:sp>
      <p:sp>
        <p:nvSpPr>
          <p:cNvPr id="2" name="TextBox 1">
            <a:extLst>
              <a:ext uri="{FF2B5EF4-FFF2-40B4-BE49-F238E27FC236}">
                <a16:creationId xmlns:a16="http://schemas.microsoft.com/office/drawing/2014/main" id="{B4250BAF-FF9F-F96F-4F5C-C68B0E6C620D}"/>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3" name="Picture 2">
            <a:extLst>
              <a:ext uri="{FF2B5EF4-FFF2-40B4-BE49-F238E27FC236}">
                <a16:creationId xmlns:a16="http://schemas.microsoft.com/office/drawing/2014/main" id="{451F877D-B98A-C576-41A5-826E5C1E5C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4" name="Picture 3">
            <a:extLst>
              <a:ext uri="{FF2B5EF4-FFF2-40B4-BE49-F238E27FC236}">
                <a16:creationId xmlns:a16="http://schemas.microsoft.com/office/drawing/2014/main" id="{6B7026CC-4E7F-ECD9-8C16-F8824416F20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graphicFrame>
        <p:nvGraphicFramePr>
          <p:cNvPr id="12" name="Diagram 11">
            <a:extLst>
              <a:ext uri="{FF2B5EF4-FFF2-40B4-BE49-F238E27FC236}">
                <a16:creationId xmlns:a16="http://schemas.microsoft.com/office/drawing/2014/main" id="{176F66C8-DEFE-8C99-7F0C-27441DCB3710}"/>
              </a:ext>
            </a:extLst>
          </p:cNvPr>
          <p:cNvGraphicFramePr/>
          <p:nvPr>
            <p:extLst>
              <p:ext uri="{D42A27DB-BD31-4B8C-83A1-F6EECF244321}">
                <p14:modId xmlns:p14="http://schemas.microsoft.com/office/powerpoint/2010/main" val="3869546602"/>
              </p:ext>
            </p:extLst>
          </p:nvPr>
        </p:nvGraphicFramePr>
        <p:xfrm>
          <a:off x="5281223" y="1712129"/>
          <a:ext cx="6648548" cy="47634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9587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7AA63-4DB9-842E-1B9D-C8BFF563477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6C603CD-BDE1-0A4C-CB64-B99B5EE4FA6E}"/>
              </a:ext>
            </a:extLst>
          </p:cNvPr>
          <p:cNvSpPr txBox="1">
            <a:spLocks/>
          </p:cNvSpPr>
          <p:nvPr/>
        </p:nvSpPr>
        <p:spPr>
          <a:xfrm>
            <a:off x="2447751" y="931724"/>
            <a:ext cx="6677246" cy="1143000"/>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rgbClr val="138CCF"/>
                </a:solidFill>
              </a:rPr>
              <a:t>Technology &amp; Process </a:t>
            </a:r>
            <a:r>
              <a:rPr lang="en-US" dirty="0" err="1">
                <a:solidFill>
                  <a:srgbClr val="138CCF"/>
                </a:solidFill>
              </a:rPr>
              <a:t>Optimisation</a:t>
            </a:r>
            <a:endParaRPr lang="en-US" dirty="0">
              <a:solidFill>
                <a:srgbClr val="138CCF"/>
              </a:solidFill>
            </a:endParaRPr>
          </a:p>
        </p:txBody>
      </p:sp>
      <p:sp>
        <p:nvSpPr>
          <p:cNvPr id="2" name="TextBox 1">
            <a:extLst>
              <a:ext uri="{FF2B5EF4-FFF2-40B4-BE49-F238E27FC236}">
                <a16:creationId xmlns:a16="http://schemas.microsoft.com/office/drawing/2014/main" id="{65945CA7-F8DD-4BFF-D455-26B0B4DD3160}"/>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3" name="Picture 2">
            <a:extLst>
              <a:ext uri="{FF2B5EF4-FFF2-40B4-BE49-F238E27FC236}">
                <a16:creationId xmlns:a16="http://schemas.microsoft.com/office/drawing/2014/main" id="{8CDFC7A9-C427-8062-3B95-6C82C14AEF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4" name="Picture 3">
            <a:extLst>
              <a:ext uri="{FF2B5EF4-FFF2-40B4-BE49-F238E27FC236}">
                <a16:creationId xmlns:a16="http://schemas.microsoft.com/office/drawing/2014/main" id="{250D2BA8-3A4F-51E9-01BB-D6DA4FB09161}"/>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graphicFrame>
        <p:nvGraphicFramePr>
          <p:cNvPr id="11" name="Content Placeholder 2">
            <a:extLst>
              <a:ext uri="{FF2B5EF4-FFF2-40B4-BE49-F238E27FC236}">
                <a16:creationId xmlns:a16="http://schemas.microsoft.com/office/drawing/2014/main" id="{61CCBECA-1D90-3B74-6596-D08ACCA3CFD4}"/>
              </a:ext>
            </a:extLst>
          </p:cNvPr>
          <p:cNvGraphicFramePr/>
          <p:nvPr>
            <p:extLst>
              <p:ext uri="{D42A27DB-BD31-4B8C-83A1-F6EECF244321}">
                <p14:modId xmlns:p14="http://schemas.microsoft.com/office/powerpoint/2010/main" val="3172117439"/>
              </p:ext>
            </p:extLst>
          </p:nvPr>
        </p:nvGraphicFramePr>
        <p:xfrm>
          <a:off x="1444842" y="2389140"/>
          <a:ext cx="9302316" cy="37761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53491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C045A-6005-68EB-F2DA-6BE6A7FA20AD}"/>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401CB30-35D6-688C-A758-3E20E7921CFB}"/>
              </a:ext>
            </a:extLst>
          </p:cNvPr>
          <p:cNvSpPr txBox="1">
            <a:spLocks/>
          </p:cNvSpPr>
          <p:nvPr/>
        </p:nvSpPr>
        <p:spPr>
          <a:xfrm>
            <a:off x="2656407" y="892779"/>
            <a:ext cx="6234667" cy="826657"/>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rgbClr val="138CCF"/>
                </a:solidFill>
              </a:rPr>
              <a:t>Business Benefits</a:t>
            </a:r>
          </a:p>
        </p:txBody>
      </p:sp>
      <p:sp>
        <p:nvSpPr>
          <p:cNvPr id="2" name="TextBox 1">
            <a:extLst>
              <a:ext uri="{FF2B5EF4-FFF2-40B4-BE49-F238E27FC236}">
                <a16:creationId xmlns:a16="http://schemas.microsoft.com/office/drawing/2014/main" id="{04F2150B-3F0C-B79B-53CE-2A4F57A21B3C}"/>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3" name="Picture 2">
            <a:extLst>
              <a:ext uri="{FF2B5EF4-FFF2-40B4-BE49-F238E27FC236}">
                <a16:creationId xmlns:a16="http://schemas.microsoft.com/office/drawing/2014/main" id="{F9272C34-4107-E42E-4845-505EDE47401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4" name="Picture 3">
            <a:extLst>
              <a:ext uri="{FF2B5EF4-FFF2-40B4-BE49-F238E27FC236}">
                <a16:creationId xmlns:a16="http://schemas.microsoft.com/office/drawing/2014/main" id="{35A1BFBE-05FC-926E-1FF4-5F3CA6059EEA}"/>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graphicFrame>
        <p:nvGraphicFramePr>
          <p:cNvPr id="18" name="Content Placeholder 2">
            <a:extLst>
              <a:ext uri="{FF2B5EF4-FFF2-40B4-BE49-F238E27FC236}">
                <a16:creationId xmlns:a16="http://schemas.microsoft.com/office/drawing/2014/main" id="{CA9B5D16-2965-D343-4A88-3DD2F1CC24F4}"/>
              </a:ext>
            </a:extLst>
          </p:cNvPr>
          <p:cNvGraphicFramePr/>
          <p:nvPr>
            <p:extLst>
              <p:ext uri="{D42A27DB-BD31-4B8C-83A1-F6EECF244321}">
                <p14:modId xmlns:p14="http://schemas.microsoft.com/office/powerpoint/2010/main" val="2129855898"/>
              </p:ext>
            </p:extLst>
          </p:nvPr>
        </p:nvGraphicFramePr>
        <p:xfrm>
          <a:off x="1087928" y="2461258"/>
          <a:ext cx="4735027" cy="32822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7" name="Picture 16">
            <a:extLst>
              <a:ext uri="{FF2B5EF4-FFF2-40B4-BE49-F238E27FC236}">
                <a16:creationId xmlns:a16="http://schemas.microsoft.com/office/drawing/2014/main" id="{71E77A3A-DC7B-6052-BE63-C7F9496A71C1}"/>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6729421" y="2461258"/>
            <a:ext cx="4841690" cy="3227793"/>
          </a:xfrm>
          <a:prstGeom prst="rect">
            <a:avLst/>
          </a:prstGeom>
        </p:spPr>
      </p:pic>
    </p:spTree>
    <p:extLst>
      <p:ext uri="{BB962C8B-B14F-4D97-AF65-F5344CB8AC3E}">
        <p14:creationId xmlns:p14="http://schemas.microsoft.com/office/powerpoint/2010/main" val="299500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3673D-5B11-6C39-757E-96768F06E4B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732679B-AC7E-5876-4F38-5F2F6F05D26A}"/>
              </a:ext>
            </a:extLst>
          </p:cNvPr>
          <p:cNvSpPr txBox="1">
            <a:spLocks/>
          </p:cNvSpPr>
          <p:nvPr/>
        </p:nvSpPr>
        <p:spPr>
          <a:xfrm>
            <a:off x="2389569" y="674640"/>
            <a:ext cx="6677246"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solidFill>
                  <a:srgbClr val="138CCF"/>
                </a:solidFill>
              </a:rPr>
              <a:t>Leadership Team</a:t>
            </a:r>
          </a:p>
        </p:txBody>
      </p:sp>
      <p:sp>
        <p:nvSpPr>
          <p:cNvPr id="2" name="TextBox 1">
            <a:extLst>
              <a:ext uri="{FF2B5EF4-FFF2-40B4-BE49-F238E27FC236}">
                <a16:creationId xmlns:a16="http://schemas.microsoft.com/office/drawing/2014/main" id="{0373EBE1-1791-6BE0-2C77-3D47A629EE12}"/>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5" name="Picture 4">
            <a:extLst>
              <a:ext uri="{FF2B5EF4-FFF2-40B4-BE49-F238E27FC236}">
                <a16:creationId xmlns:a16="http://schemas.microsoft.com/office/drawing/2014/main" id="{7A53119C-11F6-B7C2-1A45-FECFECEBB64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9" name="Picture 8">
            <a:extLst>
              <a:ext uri="{FF2B5EF4-FFF2-40B4-BE49-F238E27FC236}">
                <a16:creationId xmlns:a16="http://schemas.microsoft.com/office/drawing/2014/main" id="{CF32A52B-BD77-5BDE-6B35-6879C79F3968}"/>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sp>
        <p:nvSpPr>
          <p:cNvPr id="12" name="TextBox 11">
            <a:extLst>
              <a:ext uri="{FF2B5EF4-FFF2-40B4-BE49-F238E27FC236}">
                <a16:creationId xmlns:a16="http://schemas.microsoft.com/office/drawing/2014/main" id="{08E9A63D-A44F-81CC-F9A2-1BBB5EF6633F}"/>
              </a:ext>
            </a:extLst>
          </p:cNvPr>
          <p:cNvSpPr txBox="1"/>
          <p:nvPr/>
        </p:nvSpPr>
        <p:spPr>
          <a:xfrm>
            <a:off x="7060019" y="3364330"/>
            <a:ext cx="4597424" cy="3139321"/>
          </a:xfrm>
          <a:prstGeom prst="rect">
            <a:avLst/>
          </a:prstGeom>
          <a:noFill/>
        </p:spPr>
        <p:txBody>
          <a:bodyPr wrap="square" rtlCol="0">
            <a:spAutoFit/>
          </a:bodyPr>
          <a:lstStyle/>
          <a:p>
            <a:r>
              <a:rPr lang="en-US" i="1" dirty="0">
                <a:solidFill>
                  <a:srgbClr val="FC8142"/>
                </a:solidFill>
              </a:rPr>
              <a:t>‘Successful outcomes and controls delivered for many customers’</a:t>
            </a:r>
          </a:p>
          <a:p>
            <a:endParaRPr lang="en-US" dirty="0">
              <a:solidFill>
                <a:srgbClr val="FC8142"/>
              </a:solidFill>
            </a:endParaRPr>
          </a:p>
          <a:p>
            <a:pPr marL="285750" indent="-285750">
              <a:buFont typeface="Arial" panose="020B0604020202020204" pitchFamily="34" charset="0"/>
              <a:buChar char="•"/>
            </a:pPr>
            <a:r>
              <a:rPr lang="en-US" dirty="0">
                <a:solidFill>
                  <a:srgbClr val="FF8341"/>
                </a:solidFill>
              </a:rPr>
              <a:t>Delivered 90+ IT &amp; digital transformation projects (2012–2025)</a:t>
            </a:r>
          </a:p>
          <a:p>
            <a:pPr marL="285750" indent="-285750">
              <a:buFont typeface="Arial" panose="020B0604020202020204" pitchFamily="34" charset="0"/>
              <a:buChar char="•"/>
            </a:pPr>
            <a:r>
              <a:rPr lang="en-US" dirty="0">
                <a:solidFill>
                  <a:srgbClr val="FF8341"/>
                </a:solidFill>
              </a:rPr>
              <a:t>Led </a:t>
            </a:r>
            <a:r>
              <a:rPr lang="en-US" dirty="0" err="1">
                <a:solidFill>
                  <a:srgbClr val="FF8341"/>
                </a:solidFill>
              </a:rPr>
              <a:t>programmes</a:t>
            </a:r>
            <a:r>
              <a:rPr lang="en-US" dirty="0">
                <a:solidFill>
                  <a:srgbClr val="FF8341"/>
                </a:solidFill>
              </a:rPr>
              <a:t> with budgets up to €2M+</a:t>
            </a:r>
          </a:p>
          <a:p>
            <a:pPr marL="285750" indent="-285750">
              <a:buFont typeface="Arial" panose="020B0604020202020204" pitchFamily="34" charset="0"/>
              <a:buChar char="•"/>
            </a:pPr>
            <a:r>
              <a:rPr lang="en-US" dirty="0">
                <a:solidFill>
                  <a:srgbClr val="FF8341"/>
                </a:solidFill>
              </a:rPr>
              <a:t>Managed cross-border delivery in Austria, Belgium &amp; Hungary</a:t>
            </a:r>
          </a:p>
          <a:p>
            <a:pPr marL="285750" indent="-285750">
              <a:buFont typeface="Arial" panose="020B0604020202020204" pitchFamily="34" charset="0"/>
              <a:buChar char="•"/>
            </a:pPr>
            <a:r>
              <a:rPr lang="en-US" dirty="0">
                <a:solidFill>
                  <a:srgbClr val="FF8341"/>
                </a:solidFill>
              </a:rPr>
              <a:t>Ensured governance, risk management and delivery excellence</a:t>
            </a:r>
          </a:p>
        </p:txBody>
      </p:sp>
      <p:sp>
        <p:nvSpPr>
          <p:cNvPr id="13" name="TextBox 12">
            <a:extLst>
              <a:ext uri="{FF2B5EF4-FFF2-40B4-BE49-F238E27FC236}">
                <a16:creationId xmlns:a16="http://schemas.microsoft.com/office/drawing/2014/main" id="{C46E4F18-46D7-F5B1-25A5-B4F6864CB916}"/>
              </a:ext>
            </a:extLst>
          </p:cNvPr>
          <p:cNvSpPr txBox="1"/>
          <p:nvPr/>
        </p:nvSpPr>
        <p:spPr>
          <a:xfrm>
            <a:off x="953652" y="3619522"/>
            <a:ext cx="4937009" cy="2585323"/>
          </a:xfrm>
          <a:prstGeom prst="rect">
            <a:avLst/>
          </a:prstGeom>
          <a:noFill/>
        </p:spPr>
        <p:txBody>
          <a:bodyPr wrap="square" rtlCol="0">
            <a:spAutoFit/>
          </a:bodyPr>
          <a:lstStyle/>
          <a:p>
            <a:r>
              <a:rPr lang="en-US" i="1" dirty="0">
                <a:solidFill>
                  <a:srgbClr val="138CCF"/>
                </a:solidFill>
              </a:rPr>
              <a:t>Experiences to help your </a:t>
            </a:r>
            <a:r>
              <a:rPr lang="en-US" i="1" dirty="0" err="1">
                <a:solidFill>
                  <a:srgbClr val="138CCF"/>
                </a:solidFill>
              </a:rPr>
              <a:t>organisation</a:t>
            </a:r>
            <a:endParaRPr lang="en-US" i="1" dirty="0">
              <a:solidFill>
                <a:srgbClr val="138CCF"/>
              </a:solidFill>
            </a:endParaRPr>
          </a:p>
          <a:p>
            <a:endParaRPr lang="en-US" dirty="0">
              <a:solidFill>
                <a:srgbClr val="138CCF"/>
              </a:solidFill>
            </a:endParaRPr>
          </a:p>
          <a:p>
            <a:pPr marL="285750" indent="-285750">
              <a:buFont typeface="Arial" panose="020B0604020202020204" pitchFamily="34" charset="0"/>
              <a:buChar char="•"/>
            </a:pPr>
            <a:r>
              <a:rPr lang="en-US" dirty="0">
                <a:solidFill>
                  <a:srgbClr val="138CCF"/>
                </a:solidFill>
              </a:rPr>
              <a:t>Member of 4 x boards</a:t>
            </a:r>
          </a:p>
          <a:p>
            <a:pPr marL="285750" indent="-285750">
              <a:buFont typeface="Arial" panose="020B0604020202020204" pitchFamily="34" charset="0"/>
              <a:buChar char="•"/>
            </a:pPr>
            <a:r>
              <a:rPr lang="en-US" dirty="0">
                <a:solidFill>
                  <a:srgbClr val="138CCF"/>
                </a:solidFill>
              </a:rPr>
              <a:t>Extensive Technology &amp; Comms experience</a:t>
            </a:r>
          </a:p>
          <a:p>
            <a:pPr marL="285750" indent="-285750">
              <a:buFont typeface="Arial" panose="020B0604020202020204" pitchFamily="34" charset="0"/>
              <a:buChar char="•"/>
            </a:pPr>
            <a:r>
              <a:rPr lang="en-US" dirty="0">
                <a:solidFill>
                  <a:srgbClr val="138CCF"/>
                </a:solidFill>
              </a:rPr>
              <a:t>UK, European &amp; Global Leadership</a:t>
            </a:r>
          </a:p>
          <a:p>
            <a:pPr marL="742950" lvl="1" indent="-285750">
              <a:buFont typeface="Arial" panose="020B0604020202020204" pitchFamily="34" charset="0"/>
              <a:buChar char="•"/>
            </a:pPr>
            <a:r>
              <a:rPr lang="en-US" dirty="0">
                <a:solidFill>
                  <a:srgbClr val="138CCF"/>
                </a:solidFill>
              </a:rPr>
              <a:t>FTSE100 &amp; Fortune 500</a:t>
            </a:r>
          </a:p>
          <a:p>
            <a:pPr marL="285750" indent="-285750">
              <a:buFont typeface="Arial" panose="020B0604020202020204" pitchFamily="34" charset="0"/>
              <a:buChar char="•"/>
            </a:pPr>
            <a:r>
              <a:rPr lang="en-US" dirty="0">
                <a:solidFill>
                  <a:srgbClr val="138CCF"/>
                </a:solidFill>
              </a:rPr>
              <a:t>Worked for 5 x major SaaS vendors</a:t>
            </a:r>
          </a:p>
          <a:p>
            <a:pPr marL="285750" indent="-285750">
              <a:buFont typeface="Arial" panose="020B0604020202020204" pitchFamily="34" charset="0"/>
              <a:buChar char="•"/>
            </a:pPr>
            <a:r>
              <a:rPr lang="en-US" dirty="0">
                <a:solidFill>
                  <a:srgbClr val="138CCF"/>
                </a:solidFill>
              </a:rPr>
              <a:t>Extensive Digital Delivery across hundreds of SaaS projects</a:t>
            </a:r>
          </a:p>
        </p:txBody>
      </p:sp>
      <p:pic>
        <p:nvPicPr>
          <p:cNvPr id="14" name="Picture 2" descr="Paul Gardner">
            <a:extLst>
              <a:ext uri="{FF2B5EF4-FFF2-40B4-BE49-F238E27FC236}">
                <a16:creationId xmlns:a16="http://schemas.microsoft.com/office/drawing/2014/main" id="{20A92B2C-8B1D-2E08-6134-6401D59220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2110" y="2104807"/>
            <a:ext cx="1108947" cy="1158337"/>
          </a:xfrm>
          <a:prstGeom prst="rect">
            <a:avLst/>
          </a:prstGeom>
          <a:noFill/>
          <a:extLst>
            <a:ext uri="{909E8E84-426E-40DD-AFC4-6F175D3DCCD1}">
              <a14:hiddenFill xmlns:a14="http://schemas.microsoft.com/office/drawing/2010/main">
                <a:solidFill>
                  <a:srgbClr val="FFFFFF"/>
                </a:solidFill>
              </a14:hiddenFill>
            </a:ext>
          </a:extLst>
        </p:spPr>
      </p:pic>
      <p:sp>
        <p:nvSpPr>
          <p:cNvPr id="15" name="Doughnut 14">
            <a:extLst>
              <a:ext uri="{FF2B5EF4-FFF2-40B4-BE49-F238E27FC236}">
                <a16:creationId xmlns:a16="http://schemas.microsoft.com/office/drawing/2014/main" id="{D5405030-E2D2-18BE-5DD5-357DB37A7F1B}"/>
              </a:ext>
            </a:extLst>
          </p:cNvPr>
          <p:cNvSpPr/>
          <p:nvPr/>
        </p:nvSpPr>
        <p:spPr>
          <a:xfrm>
            <a:off x="2412344" y="1947042"/>
            <a:ext cx="1568479" cy="1481958"/>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FDDEA083-7F00-2E21-0001-A7E0E3FE6B2C}"/>
              </a:ext>
            </a:extLst>
          </p:cNvPr>
          <p:cNvSpPr txBox="1"/>
          <p:nvPr/>
        </p:nvSpPr>
        <p:spPr>
          <a:xfrm>
            <a:off x="1153048" y="2327349"/>
            <a:ext cx="1384110" cy="646331"/>
          </a:xfrm>
          <a:prstGeom prst="rect">
            <a:avLst/>
          </a:prstGeom>
          <a:noFill/>
        </p:spPr>
        <p:txBody>
          <a:bodyPr wrap="square">
            <a:spAutoFit/>
          </a:bodyPr>
          <a:lstStyle/>
          <a:p>
            <a:r>
              <a:rPr lang="en-GB" sz="1200" dirty="0">
                <a:solidFill>
                  <a:srgbClr val="68BBDE"/>
                </a:solidFill>
                <a:latin typeface="Calibri" panose="020F0502020204030204" pitchFamily="34" charset="0"/>
                <a:cs typeface="Calibri" panose="020F0502020204030204" pitchFamily="34" charset="0"/>
              </a:rPr>
              <a:t>Paul Gardner</a:t>
            </a:r>
          </a:p>
          <a:p>
            <a:r>
              <a:rPr lang="en-GB" sz="1200" dirty="0">
                <a:solidFill>
                  <a:srgbClr val="68BBDE"/>
                </a:solidFill>
                <a:latin typeface="Calibri" panose="020F0502020204030204" pitchFamily="34" charset="0"/>
                <a:cs typeface="Calibri" panose="020F0502020204030204" pitchFamily="34" charset="0"/>
              </a:rPr>
              <a:t>Founder</a:t>
            </a:r>
          </a:p>
          <a:p>
            <a:r>
              <a:rPr lang="en-GB" sz="1200" dirty="0" err="1">
                <a:solidFill>
                  <a:srgbClr val="68BBDE"/>
                </a:solidFill>
                <a:latin typeface="Calibri" panose="020F0502020204030204" pitchFamily="34" charset="0"/>
                <a:cs typeface="Calibri" panose="020F0502020204030204" pitchFamily="34" charset="0"/>
              </a:rPr>
              <a:t>StrategyTech</a:t>
            </a:r>
            <a:r>
              <a:rPr lang="en-GB" sz="1200" dirty="0">
                <a:solidFill>
                  <a:srgbClr val="68BBDE"/>
                </a:solidFill>
                <a:latin typeface="Calibri" panose="020F0502020204030204" pitchFamily="34" charset="0"/>
                <a:cs typeface="Calibri" panose="020F0502020204030204" pitchFamily="34" charset="0"/>
              </a:rPr>
              <a:t> Ltd</a:t>
            </a:r>
            <a:endParaRPr lang="en-US" sz="1200" dirty="0">
              <a:solidFill>
                <a:srgbClr val="68BBDE"/>
              </a:solidFill>
            </a:endParaRPr>
          </a:p>
        </p:txBody>
      </p:sp>
      <p:sp>
        <p:nvSpPr>
          <p:cNvPr id="17" name="TextBox 16">
            <a:extLst>
              <a:ext uri="{FF2B5EF4-FFF2-40B4-BE49-F238E27FC236}">
                <a16:creationId xmlns:a16="http://schemas.microsoft.com/office/drawing/2014/main" id="{A0C1ECBC-563F-A1C1-CF22-7CBC372D5588}"/>
              </a:ext>
            </a:extLst>
          </p:cNvPr>
          <p:cNvSpPr txBox="1"/>
          <p:nvPr/>
        </p:nvSpPr>
        <p:spPr>
          <a:xfrm>
            <a:off x="9393343" y="2262333"/>
            <a:ext cx="1487073" cy="830997"/>
          </a:xfrm>
          <a:prstGeom prst="rect">
            <a:avLst/>
          </a:prstGeom>
          <a:noFill/>
        </p:spPr>
        <p:txBody>
          <a:bodyPr wrap="square">
            <a:spAutoFit/>
          </a:bodyPr>
          <a:lstStyle/>
          <a:p>
            <a:r>
              <a:rPr lang="en-GB" sz="1200">
                <a:solidFill>
                  <a:schemeClr val="accent5">
                    <a:lumMod val="40000"/>
                    <a:lumOff val="60000"/>
                  </a:schemeClr>
                </a:solidFill>
                <a:latin typeface="Calibri" panose="020F0502020204030204" pitchFamily="34" charset="0"/>
                <a:cs typeface="Calibri" panose="020F0502020204030204" pitchFamily="34" charset="0"/>
              </a:rPr>
              <a:t>Bogdan Tiu</a:t>
            </a:r>
          </a:p>
          <a:p>
            <a:r>
              <a:rPr lang="en-GB" sz="1200">
                <a:solidFill>
                  <a:schemeClr val="accent5">
                    <a:lumMod val="40000"/>
                    <a:lumOff val="60000"/>
                  </a:schemeClr>
                </a:solidFill>
                <a:latin typeface="Calibri" panose="020F0502020204030204" pitchFamily="34" charset="0"/>
                <a:cs typeface="Calibri" panose="020F0502020204030204" pitchFamily="34" charset="0"/>
              </a:rPr>
              <a:t>Founder</a:t>
            </a:r>
          </a:p>
          <a:p>
            <a:r>
              <a:rPr lang="en-GB" sz="1200" err="1">
                <a:solidFill>
                  <a:schemeClr val="accent5">
                    <a:lumMod val="40000"/>
                    <a:lumOff val="60000"/>
                  </a:schemeClr>
                </a:solidFill>
                <a:latin typeface="Calibri" panose="020F0502020204030204" pitchFamily="34" charset="0"/>
                <a:cs typeface="Calibri" panose="020F0502020204030204" pitchFamily="34" charset="0"/>
              </a:rPr>
              <a:t>Flowster</a:t>
            </a:r>
            <a:r>
              <a:rPr lang="en-GB" sz="1200">
                <a:solidFill>
                  <a:schemeClr val="accent5">
                    <a:lumMod val="40000"/>
                    <a:lumOff val="60000"/>
                  </a:schemeClr>
                </a:solidFill>
                <a:latin typeface="Calibri" panose="020F0502020204030204" pitchFamily="34" charset="0"/>
                <a:cs typeface="Calibri" panose="020F0502020204030204" pitchFamily="34" charset="0"/>
              </a:rPr>
              <a:t>, OAMENI SĂNĂTOȘI </a:t>
            </a:r>
            <a:r>
              <a:rPr lang="en-GB" sz="1200" err="1">
                <a:solidFill>
                  <a:schemeClr val="accent5">
                    <a:lumMod val="40000"/>
                    <a:lumOff val="60000"/>
                  </a:schemeClr>
                </a:solidFill>
                <a:latin typeface="Calibri" panose="020F0502020204030204" pitchFamily="34" charset="0"/>
                <a:cs typeface="Calibri" panose="020F0502020204030204" pitchFamily="34" charset="0"/>
              </a:rPr>
              <a:t>Srl</a:t>
            </a:r>
            <a:endParaRPr lang="en-US" sz="1200">
              <a:solidFill>
                <a:schemeClr val="accent5">
                  <a:lumMod val="40000"/>
                  <a:lumOff val="60000"/>
                </a:schemeClr>
              </a:solidFill>
            </a:endParaRPr>
          </a:p>
        </p:txBody>
      </p:sp>
      <p:pic>
        <p:nvPicPr>
          <p:cNvPr id="18" name="Picture 4" descr="Nu este disponibilă nicio descriere pentru fotografie.">
            <a:extLst>
              <a:ext uri="{FF2B5EF4-FFF2-40B4-BE49-F238E27FC236}">
                <a16:creationId xmlns:a16="http://schemas.microsoft.com/office/drawing/2014/main" id="{F2A92138-F9C6-8691-DD45-1E4235151F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3414" y="2128336"/>
            <a:ext cx="1108947" cy="1005926"/>
          </a:xfrm>
          <a:prstGeom prst="rect">
            <a:avLst/>
          </a:prstGeom>
          <a:noFill/>
          <a:extLst>
            <a:ext uri="{909E8E84-426E-40DD-AFC4-6F175D3DCCD1}">
              <a14:hiddenFill xmlns:a14="http://schemas.microsoft.com/office/drawing/2010/main">
                <a:solidFill>
                  <a:srgbClr val="FFFFFF"/>
                </a:solidFill>
              </a14:hiddenFill>
            </a:ext>
          </a:extLst>
        </p:spPr>
      </p:pic>
      <p:sp>
        <p:nvSpPr>
          <p:cNvPr id="19" name="Doughnut 18">
            <a:extLst>
              <a:ext uri="{FF2B5EF4-FFF2-40B4-BE49-F238E27FC236}">
                <a16:creationId xmlns:a16="http://schemas.microsoft.com/office/drawing/2014/main" id="{3017951C-6AFD-0897-2991-CCB541BC6227}"/>
              </a:ext>
            </a:extLst>
          </p:cNvPr>
          <p:cNvSpPr/>
          <p:nvPr/>
        </p:nvSpPr>
        <p:spPr>
          <a:xfrm>
            <a:off x="7842583" y="1861396"/>
            <a:ext cx="1399778" cy="1481958"/>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21" name="Doughnut 20">
            <a:extLst>
              <a:ext uri="{FF2B5EF4-FFF2-40B4-BE49-F238E27FC236}">
                <a16:creationId xmlns:a16="http://schemas.microsoft.com/office/drawing/2014/main" id="{EAD41365-96B1-B287-4127-E90B84B4E9D2}"/>
              </a:ext>
            </a:extLst>
          </p:cNvPr>
          <p:cNvSpPr/>
          <p:nvPr/>
        </p:nvSpPr>
        <p:spPr>
          <a:xfrm>
            <a:off x="7719114" y="1813562"/>
            <a:ext cx="1709533" cy="1615437"/>
          </a:xfrm>
          <a:prstGeom prst="donut">
            <a:avLst>
              <a:gd name="adj" fmla="val 15377"/>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9934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bg1"/>
            </a:gs>
            <a:gs pos="47000">
              <a:schemeClr val="bg1"/>
            </a:gs>
            <a:gs pos="60000">
              <a:schemeClr val="tx1"/>
            </a:gs>
            <a:gs pos="99000">
              <a:schemeClr val="tx1"/>
            </a:gs>
          </a:gsLst>
          <a:lin ang="5400000" scaled="1"/>
          <a:tileRect/>
        </a:gradFill>
        <a:effectLst/>
      </p:bgPr>
    </p:bg>
    <p:spTree>
      <p:nvGrpSpPr>
        <p:cNvPr id="1" name="">
          <a:extLst>
            <a:ext uri="{FF2B5EF4-FFF2-40B4-BE49-F238E27FC236}">
              <a16:creationId xmlns:a16="http://schemas.microsoft.com/office/drawing/2014/main" id="{B6D68BB8-CA9E-31B1-592A-0A8B9B3D255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1BAD578-66E2-803B-5AD6-10389C15EC59}"/>
              </a:ext>
            </a:extLst>
          </p:cNvPr>
          <p:cNvSpPr txBox="1">
            <a:spLocks/>
          </p:cNvSpPr>
          <p:nvPr/>
        </p:nvSpPr>
        <p:spPr>
          <a:xfrm>
            <a:off x="2389569" y="678045"/>
            <a:ext cx="6677246" cy="100049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a:solidFill>
                  <a:srgbClr val="138CCF"/>
                </a:solidFill>
              </a:rPr>
              <a:t>Why partner with us?</a:t>
            </a:r>
          </a:p>
        </p:txBody>
      </p:sp>
      <p:sp>
        <p:nvSpPr>
          <p:cNvPr id="8" name="Content Placeholder 2">
            <a:extLst>
              <a:ext uri="{FF2B5EF4-FFF2-40B4-BE49-F238E27FC236}">
                <a16:creationId xmlns:a16="http://schemas.microsoft.com/office/drawing/2014/main" id="{0EFF10A3-D995-A91F-336C-F2A8E3D7D44C}"/>
              </a:ext>
            </a:extLst>
          </p:cNvPr>
          <p:cNvSpPr txBox="1">
            <a:spLocks/>
          </p:cNvSpPr>
          <p:nvPr/>
        </p:nvSpPr>
        <p:spPr>
          <a:xfrm>
            <a:off x="1988288" y="1970479"/>
            <a:ext cx="7825568" cy="373920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i="1" dirty="0">
                <a:solidFill>
                  <a:srgbClr val="FF8341"/>
                </a:solidFill>
              </a:rPr>
              <a:t>One integrated team delivering strategy, technology, and execution for sustainable growth.</a:t>
            </a:r>
          </a:p>
        </p:txBody>
      </p:sp>
      <p:sp>
        <p:nvSpPr>
          <p:cNvPr id="2" name="TextBox 1">
            <a:extLst>
              <a:ext uri="{FF2B5EF4-FFF2-40B4-BE49-F238E27FC236}">
                <a16:creationId xmlns:a16="http://schemas.microsoft.com/office/drawing/2014/main" id="{C817211F-47C8-B905-AC48-4CEACE907F3A}"/>
              </a:ext>
            </a:extLst>
          </p:cNvPr>
          <p:cNvSpPr txBox="1"/>
          <p:nvPr/>
        </p:nvSpPr>
        <p:spPr>
          <a:xfrm>
            <a:off x="15588" y="6579832"/>
            <a:ext cx="1856580" cy="261610"/>
          </a:xfrm>
          <a:prstGeom prst="rect">
            <a:avLst/>
          </a:prstGeom>
          <a:noFill/>
        </p:spPr>
        <p:txBody>
          <a:bodyPr wrap="square">
            <a:spAutoFit/>
          </a:bodyPr>
          <a:lstStyle/>
          <a:p>
            <a:r>
              <a:rPr lang="en-GB" sz="900">
                <a:solidFill>
                  <a:srgbClr val="68BBDE"/>
                </a:solidFill>
                <a:latin typeface="Segoe UI" panose="020B0502040204020203" pitchFamily="34" charset="0"/>
                <a:cs typeface="Segoe UI" panose="020B0502040204020203" pitchFamily="34" charset="0"/>
              </a:rPr>
              <a:t>© </a:t>
            </a:r>
            <a:r>
              <a:rPr lang="en-GB" sz="900" err="1">
                <a:solidFill>
                  <a:srgbClr val="68BBDE"/>
                </a:solidFill>
                <a:latin typeface="Segoe UI" panose="020B0502040204020203" pitchFamily="34" charset="0"/>
                <a:cs typeface="Segoe UI" panose="020B0502040204020203" pitchFamily="34" charset="0"/>
              </a:rPr>
              <a:t>StrategyTech</a:t>
            </a:r>
            <a:r>
              <a:rPr lang="en-GB" sz="900">
                <a:solidFill>
                  <a:srgbClr val="68BBDE"/>
                </a:solidFill>
                <a:latin typeface="Segoe UI" panose="020B0502040204020203" pitchFamily="34" charset="0"/>
                <a:cs typeface="Segoe UI" panose="020B0502040204020203" pitchFamily="34" charset="0"/>
              </a:rPr>
              <a:t> Ltd 2026</a:t>
            </a:r>
            <a:r>
              <a:rPr lang="en-GB" sz="1050">
                <a:solidFill>
                  <a:srgbClr val="68BBDE"/>
                </a:solidFill>
                <a:effectLst/>
              </a:rPr>
              <a:t> </a:t>
            </a:r>
            <a:endParaRPr lang="en-US" sz="1050">
              <a:solidFill>
                <a:srgbClr val="68BBDE"/>
              </a:solidFill>
            </a:endParaRPr>
          </a:p>
        </p:txBody>
      </p:sp>
      <p:pic>
        <p:nvPicPr>
          <p:cNvPr id="3" name="Picture 2">
            <a:extLst>
              <a:ext uri="{FF2B5EF4-FFF2-40B4-BE49-F238E27FC236}">
                <a16:creationId xmlns:a16="http://schemas.microsoft.com/office/drawing/2014/main" id="{7F81770D-5574-14D8-A032-AF0E4A8520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7928" y="150957"/>
            <a:ext cx="1568479" cy="1568479"/>
          </a:xfrm>
          <a:prstGeom prst="rect">
            <a:avLst/>
          </a:prstGeom>
        </p:spPr>
      </p:pic>
      <p:pic>
        <p:nvPicPr>
          <p:cNvPr id="4" name="Picture 3">
            <a:extLst>
              <a:ext uri="{FF2B5EF4-FFF2-40B4-BE49-F238E27FC236}">
                <a16:creationId xmlns:a16="http://schemas.microsoft.com/office/drawing/2014/main" id="{816C700B-A0BA-64D6-0430-DF85CEAB5E24}"/>
              </a:ext>
            </a:extLst>
          </p:cNvPr>
          <p:cNvPicPr>
            <a:picLocks noChangeAspect="1"/>
          </p:cNvPicPr>
          <p:nvPr/>
        </p:nvPicPr>
        <p:blipFill>
          <a:blip r:embed="rId4">
            <a:alphaModFix/>
            <a:extLst>
              <a:ext uri="{28A0092B-C50C-407E-A947-70E740481C1C}">
                <a14:useLocalDpi xmlns:a14="http://schemas.microsoft.com/office/drawing/2010/main" val="0"/>
              </a:ext>
            </a:extLst>
          </a:blip>
          <a:srcRect/>
          <a:stretch/>
        </p:blipFill>
        <p:spPr>
          <a:xfrm>
            <a:off x="9066815" y="617308"/>
            <a:ext cx="2504296" cy="628832"/>
          </a:xfrm>
          <a:prstGeom prst="rect">
            <a:avLst/>
          </a:prstGeom>
          <a:effectLst>
            <a:outerShdw blurRad="50800" dist="50800" dir="5400000" algn="ctr" rotWithShape="0">
              <a:srgbClr val="000000"/>
            </a:outerShdw>
          </a:effectLst>
          <a:scene3d>
            <a:camera prst="orthographicFront"/>
            <a:lightRig rig="threePt" dir="t"/>
          </a:scene3d>
          <a:sp3d extrusionH="101600" contourW="38100">
            <a:bevelT w="101600" h="101600"/>
            <a:bevelB w="101600" h="50800"/>
            <a:extrusionClr>
              <a:srgbClr val="68BBDE"/>
            </a:extrusionClr>
            <a:contourClr>
              <a:srgbClr val="68BBDE"/>
            </a:contourClr>
          </a:sp3d>
        </p:spPr>
      </p:pic>
      <p:pic>
        <p:nvPicPr>
          <p:cNvPr id="5" name="Picture 4">
            <a:extLst>
              <a:ext uri="{FF2B5EF4-FFF2-40B4-BE49-F238E27FC236}">
                <a16:creationId xmlns:a16="http://schemas.microsoft.com/office/drawing/2014/main" id="{FE675D22-E0D2-9B1E-7D0E-25BFAA70F9AA}"/>
              </a:ext>
            </a:extLst>
          </p:cNvPr>
          <p:cNvPicPr>
            <a:picLocks noChangeAspect="1"/>
          </p:cNvPicPr>
          <p:nvPr/>
        </p:nvPicPr>
        <p:blipFill>
          <a:blip r:embed="rId5"/>
          <a:stretch>
            <a:fillRect/>
          </a:stretch>
        </p:blipFill>
        <p:spPr>
          <a:xfrm>
            <a:off x="8016774" y="4427929"/>
            <a:ext cx="1050041" cy="1050041"/>
          </a:xfrm>
          <a:prstGeom prst="rect">
            <a:avLst/>
          </a:prstGeom>
          <a:solidFill>
            <a:schemeClr val="tx1"/>
          </a:solidFill>
        </p:spPr>
      </p:pic>
      <p:pic>
        <p:nvPicPr>
          <p:cNvPr id="9" name="Picture 8">
            <a:extLst>
              <a:ext uri="{FF2B5EF4-FFF2-40B4-BE49-F238E27FC236}">
                <a16:creationId xmlns:a16="http://schemas.microsoft.com/office/drawing/2014/main" id="{19AEDCC3-F947-8CCE-BFE4-BC513C37CCA6}"/>
              </a:ext>
            </a:extLst>
          </p:cNvPr>
          <p:cNvPicPr>
            <a:picLocks noChangeAspect="1"/>
          </p:cNvPicPr>
          <p:nvPr/>
        </p:nvPicPr>
        <p:blipFill>
          <a:blip r:embed="rId6"/>
          <a:stretch>
            <a:fillRect/>
          </a:stretch>
        </p:blipFill>
        <p:spPr>
          <a:xfrm>
            <a:off x="6689967" y="4455400"/>
            <a:ext cx="862661" cy="862661"/>
          </a:xfrm>
          <a:prstGeom prst="rect">
            <a:avLst/>
          </a:prstGeom>
        </p:spPr>
      </p:pic>
      <p:pic>
        <p:nvPicPr>
          <p:cNvPr id="10" name="Picture 9">
            <a:extLst>
              <a:ext uri="{FF2B5EF4-FFF2-40B4-BE49-F238E27FC236}">
                <a16:creationId xmlns:a16="http://schemas.microsoft.com/office/drawing/2014/main" id="{64493E80-C1FA-7F9A-86AB-333EBCA4D386}"/>
              </a:ext>
            </a:extLst>
          </p:cNvPr>
          <p:cNvPicPr>
            <a:picLocks noChangeAspect="1"/>
          </p:cNvPicPr>
          <p:nvPr/>
        </p:nvPicPr>
        <p:blipFill>
          <a:blip r:embed="rId7"/>
          <a:stretch>
            <a:fillRect/>
          </a:stretch>
        </p:blipFill>
        <p:spPr>
          <a:xfrm>
            <a:off x="2490396" y="4391001"/>
            <a:ext cx="784921" cy="784921"/>
          </a:xfrm>
          <a:prstGeom prst="rect">
            <a:avLst/>
          </a:prstGeom>
          <a:solidFill>
            <a:schemeClr val="tx1"/>
          </a:solidFill>
        </p:spPr>
      </p:pic>
      <p:pic>
        <p:nvPicPr>
          <p:cNvPr id="11" name="Picture 10">
            <a:extLst>
              <a:ext uri="{FF2B5EF4-FFF2-40B4-BE49-F238E27FC236}">
                <a16:creationId xmlns:a16="http://schemas.microsoft.com/office/drawing/2014/main" id="{02E92BE2-DAE8-DC95-AEC3-AE63B3B25B3F}"/>
              </a:ext>
            </a:extLst>
          </p:cNvPr>
          <p:cNvPicPr>
            <a:picLocks noChangeAspect="1"/>
          </p:cNvPicPr>
          <p:nvPr/>
        </p:nvPicPr>
        <p:blipFill>
          <a:blip r:embed="rId8"/>
          <a:stretch>
            <a:fillRect/>
          </a:stretch>
        </p:blipFill>
        <p:spPr>
          <a:xfrm>
            <a:off x="2271190" y="5346646"/>
            <a:ext cx="856708" cy="598079"/>
          </a:xfrm>
          <a:prstGeom prst="rect">
            <a:avLst/>
          </a:prstGeom>
        </p:spPr>
      </p:pic>
      <p:pic>
        <p:nvPicPr>
          <p:cNvPr id="12" name="Picture 11">
            <a:extLst>
              <a:ext uri="{FF2B5EF4-FFF2-40B4-BE49-F238E27FC236}">
                <a16:creationId xmlns:a16="http://schemas.microsoft.com/office/drawing/2014/main" id="{018F75D4-9803-70D7-5D70-119532C871BA}"/>
              </a:ext>
            </a:extLst>
          </p:cNvPr>
          <p:cNvPicPr>
            <a:picLocks noChangeAspect="1"/>
          </p:cNvPicPr>
          <p:nvPr/>
        </p:nvPicPr>
        <p:blipFill>
          <a:blip r:embed="rId9"/>
          <a:stretch>
            <a:fillRect/>
          </a:stretch>
        </p:blipFill>
        <p:spPr>
          <a:xfrm>
            <a:off x="3777424" y="4908482"/>
            <a:ext cx="975859" cy="534915"/>
          </a:xfrm>
          <a:prstGeom prst="rect">
            <a:avLst/>
          </a:prstGeom>
          <a:solidFill>
            <a:schemeClr val="tx1"/>
          </a:solidFill>
        </p:spPr>
      </p:pic>
      <p:pic>
        <p:nvPicPr>
          <p:cNvPr id="13" name="Picture 12">
            <a:extLst>
              <a:ext uri="{FF2B5EF4-FFF2-40B4-BE49-F238E27FC236}">
                <a16:creationId xmlns:a16="http://schemas.microsoft.com/office/drawing/2014/main" id="{9B324854-0F0A-91A9-B88B-4909A20B59FC}"/>
              </a:ext>
            </a:extLst>
          </p:cNvPr>
          <p:cNvPicPr>
            <a:picLocks noChangeAspect="1"/>
          </p:cNvPicPr>
          <p:nvPr/>
        </p:nvPicPr>
        <p:blipFill>
          <a:blip r:embed="rId10"/>
          <a:stretch>
            <a:fillRect/>
          </a:stretch>
        </p:blipFill>
        <p:spPr>
          <a:xfrm>
            <a:off x="9328535" y="4547120"/>
            <a:ext cx="1110405" cy="603986"/>
          </a:xfrm>
          <a:prstGeom prst="rect">
            <a:avLst/>
          </a:prstGeom>
          <a:solidFill>
            <a:schemeClr val="tx1"/>
          </a:solidFill>
        </p:spPr>
      </p:pic>
      <p:pic>
        <p:nvPicPr>
          <p:cNvPr id="14" name="Picture 13">
            <a:extLst>
              <a:ext uri="{FF2B5EF4-FFF2-40B4-BE49-F238E27FC236}">
                <a16:creationId xmlns:a16="http://schemas.microsoft.com/office/drawing/2014/main" id="{512523FA-BC8C-2993-E49F-3224270BD181}"/>
              </a:ext>
            </a:extLst>
          </p:cNvPr>
          <p:cNvPicPr>
            <a:picLocks noChangeAspect="1"/>
          </p:cNvPicPr>
          <p:nvPr/>
        </p:nvPicPr>
        <p:blipFill>
          <a:blip r:embed="rId11"/>
          <a:stretch>
            <a:fillRect/>
          </a:stretch>
        </p:blipFill>
        <p:spPr>
          <a:xfrm>
            <a:off x="8485452" y="5346646"/>
            <a:ext cx="1212271" cy="1212271"/>
          </a:xfrm>
          <a:prstGeom prst="rect">
            <a:avLst/>
          </a:prstGeom>
        </p:spPr>
      </p:pic>
      <p:pic>
        <p:nvPicPr>
          <p:cNvPr id="15" name="Picture 14">
            <a:extLst>
              <a:ext uri="{FF2B5EF4-FFF2-40B4-BE49-F238E27FC236}">
                <a16:creationId xmlns:a16="http://schemas.microsoft.com/office/drawing/2014/main" id="{E67377C0-AE47-DC63-0053-81439CC3C6DD}"/>
              </a:ext>
            </a:extLst>
          </p:cNvPr>
          <p:cNvPicPr>
            <a:picLocks noChangeAspect="1"/>
          </p:cNvPicPr>
          <p:nvPr/>
        </p:nvPicPr>
        <p:blipFill>
          <a:blip r:embed="rId12"/>
          <a:stretch>
            <a:fillRect/>
          </a:stretch>
        </p:blipFill>
        <p:spPr>
          <a:xfrm>
            <a:off x="11027306" y="5764592"/>
            <a:ext cx="808027" cy="592020"/>
          </a:xfrm>
          <a:prstGeom prst="rect">
            <a:avLst/>
          </a:prstGeom>
        </p:spPr>
      </p:pic>
      <p:pic>
        <p:nvPicPr>
          <p:cNvPr id="17" name="Picture 16">
            <a:extLst>
              <a:ext uri="{FF2B5EF4-FFF2-40B4-BE49-F238E27FC236}">
                <a16:creationId xmlns:a16="http://schemas.microsoft.com/office/drawing/2014/main" id="{701C4779-6962-3A6D-68C7-82D85BCE9FAF}"/>
              </a:ext>
            </a:extLst>
          </p:cNvPr>
          <p:cNvPicPr>
            <a:picLocks noChangeAspect="1"/>
          </p:cNvPicPr>
          <p:nvPr/>
        </p:nvPicPr>
        <p:blipFill>
          <a:blip r:embed="rId13"/>
          <a:stretch>
            <a:fillRect/>
          </a:stretch>
        </p:blipFill>
        <p:spPr>
          <a:xfrm>
            <a:off x="4216507" y="4126360"/>
            <a:ext cx="1614656" cy="933473"/>
          </a:xfrm>
          <a:prstGeom prst="rect">
            <a:avLst/>
          </a:prstGeom>
          <a:solidFill>
            <a:schemeClr val="tx1"/>
          </a:solidFill>
        </p:spPr>
      </p:pic>
      <p:pic>
        <p:nvPicPr>
          <p:cNvPr id="18" name="Picture 17">
            <a:extLst>
              <a:ext uri="{FF2B5EF4-FFF2-40B4-BE49-F238E27FC236}">
                <a16:creationId xmlns:a16="http://schemas.microsoft.com/office/drawing/2014/main" id="{0A77C2E5-8A72-E044-8539-4C56891861B6}"/>
              </a:ext>
            </a:extLst>
          </p:cNvPr>
          <p:cNvPicPr>
            <a:picLocks noChangeAspect="1"/>
          </p:cNvPicPr>
          <p:nvPr/>
        </p:nvPicPr>
        <p:blipFill>
          <a:blip r:embed="rId14"/>
          <a:stretch>
            <a:fillRect/>
          </a:stretch>
        </p:blipFill>
        <p:spPr>
          <a:xfrm>
            <a:off x="1202200" y="5626734"/>
            <a:ext cx="819826" cy="819826"/>
          </a:xfrm>
          <a:prstGeom prst="rect">
            <a:avLst/>
          </a:prstGeom>
        </p:spPr>
      </p:pic>
      <p:pic>
        <p:nvPicPr>
          <p:cNvPr id="19" name="Picture 18">
            <a:extLst>
              <a:ext uri="{FF2B5EF4-FFF2-40B4-BE49-F238E27FC236}">
                <a16:creationId xmlns:a16="http://schemas.microsoft.com/office/drawing/2014/main" id="{ED702D9E-3272-9C49-48F2-2B041AF02CDC}"/>
              </a:ext>
            </a:extLst>
          </p:cNvPr>
          <p:cNvPicPr>
            <a:picLocks noChangeAspect="1"/>
          </p:cNvPicPr>
          <p:nvPr/>
        </p:nvPicPr>
        <p:blipFill>
          <a:blip r:embed="rId15"/>
          <a:stretch>
            <a:fillRect/>
          </a:stretch>
        </p:blipFill>
        <p:spPr>
          <a:xfrm>
            <a:off x="1306546" y="4609442"/>
            <a:ext cx="1026433" cy="598079"/>
          </a:xfrm>
          <a:prstGeom prst="rect">
            <a:avLst/>
          </a:prstGeom>
        </p:spPr>
      </p:pic>
      <p:pic>
        <p:nvPicPr>
          <p:cNvPr id="21" name="Picture 20">
            <a:extLst>
              <a:ext uri="{FF2B5EF4-FFF2-40B4-BE49-F238E27FC236}">
                <a16:creationId xmlns:a16="http://schemas.microsoft.com/office/drawing/2014/main" id="{41236DB6-92F9-6DC3-E2ED-862134C357CC}"/>
              </a:ext>
            </a:extLst>
          </p:cNvPr>
          <p:cNvPicPr>
            <a:picLocks noChangeAspect="1"/>
          </p:cNvPicPr>
          <p:nvPr/>
        </p:nvPicPr>
        <p:blipFill>
          <a:blip r:embed="rId16"/>
          <a:stretch>
            <a:fillRect/>
          </a:stretch>
        </p:blipFill>
        <p:spPr>
          <a:xfrm>
            <a:off x="296656" y="4197926"/>
            <a:ext cx="905544" cy="905544"/>
          </a:xfrm>
          <a:prstGeom prst="rect">
            <a:avLst/>
          </a:prstGeom>
        </p:spPr>
      </p:pic>
      <p:pic>
        <p:nvPicPr>
          <p:cNvPr id="22" name="Picture 21">
            <a:extLst>
              <a:ext uri="{FF2B5EF4-FFF2-40B4-BE49-F238E27FC236}">
                <a16:creationId xmlns:a16="http://schemas.microsoft.com/office/drawing/2014/main" id="{EB23EB56-73B6-9D18-7AC0-03E1FDEEDDF3}"/>
              </a:ext>
            </a:extLst>
          </p:cNvPr>
          <p:cNvPicPr>
            <a:picLocks noChangeAspect="1"/>
          </p:cNvPicPr>
          <p:nvPr/>
        </p:nvPicPr>
        <p:blipFill>
          <a:blip r:embed="rId17"/>
          <a:stretch>
            <a:fillRect/>
          </a:stretch>
        </p:blipFill>
        <p:spPr>
          <a:xfrm>
            <a:off x="5192466" y="5059833"/>
            <a:ext cx="754207" cy="684802"/>
          </a:xfrm>
          <a:prstGeom prst="rect">
            <a:avLst/>
          </a:prstGeom>
        </p:spPr>
      </p:pic>
      <p:pic>
        <p:nvPicPr>
          <p:cNvPr id="23" name="Picture 22">
            <a:extLst>
              <a:ext uri="{FF2B5EF4-FFF2-40B4-BE49-F238E27FC236}">
                <a16:creationId xmlns:a16="http://schemas.microsoft.com/office/drawing/2014/main" id="{99982187-5F68-6FA6-F268-2D31186A8BDC}"/>
              </a:ext>
            </a:extLst>
          </p:cNvPr>
          <p:cNvPicPr>
            <a:picLocks noChangeAspect="1"/>
          </p:cNvPicPr>
          <p:nvPr/>
        </p:nvPicPr>
        <p:blipFill>
          <a:blip r:embed="rId18"/>
          <a:stretch>
            <a:fillRect/>
          </a:stretch>
        </p:blipFill>
        <p:spPr>
          <a:xfrm>
            <a:off x="7465248" y="5609401"/>
            <a:ext cx="754207" cy="754207"/>
          </a:xfrm>
          <a:prstGeom prst="rect">
            <a:avLst/>
          </a:prstGeom>
        </p:spPr>
      </p:pic>
      <p:pic>
        <p:nvPicPr>
          <p:cNvPr id="24" name="Picture 23">
            <a:extLst>
              <a:ext uri="{FF2B5EF4-FFF2-40B4-BE49-F238E27FC236}">
                <a16:creationId xmlns:a16="http://schemas.microsoft.com/office/drawing/2014/main" id="{CBA03F36-E0D7-ABCB-5F36-EC868E9D935A}"/>
              </a:ext>
            </a:extLst>
          </p:cNvPr>
          <p:cNvPicPr>
            <a:picLocks noChangeAspect="1"/>
          </p:cNvPicPr>
          <p:nvPr/>
        </p:nvPicPr>
        <p:blipFill>
          <a:blip r:embed="rId19"/>
          <a:stretch>
            <a:fillRect/>
          </a:stretch>
        </p:blipFill>
        <p:spPr>
          <a:xfrm>
            <a:off x="9863401" y="5513275"/>
            <a:ext cx="862661" cy="862661"/>
          </a:xfrm>
          <a:prstGeom prst="rect">
            <a:avLst/>
          </a:prstGeom>
        </p:spPr>
      </p:pic>
      <p:pic>
        <p:nvPicPr>
          <p:cNvPr id="25" name="Picture 24">
            <a:extLst>
              <a:ext uri="{FF2B5EF4-FFF2-40B4-BE49-F238E27FC236}">
                <a16:creationId xmlns:a16="http://schemas.microsoft.com/office/drawing/2014/main" id="{044F4E49-10F4-E5EF-F2F7-542A3558FC6A}"/>
              </a:ext>
            </a:extLst>
          </p:cNvPr>
          <p:cNvPicPr>
            <a:picLocks noChangeAspect="1"/>
          </p:cNvPicPr>
          <p:nvPr/>
        </p:nvPicPr>
        <p:blipFill>
          <a:blip r:embed="rId20"/>
          <a:stretch>
            <a:fillRect/>
          </a:stretch>
        </p:blipFill>
        <p:spPr>
          <a:xfrm>
            <a:off x="10999680" y="4564796"/>
            <a:ext cx="716507" cy="716507"/>
          </a:xfrm>
          <a:prstGeom prst="rect">
            <a:avLst/>
          </a:prstGeom>
        </p:spPr>
      </p:pic>
      <p:pic>
        <p:nvPicPr>
          <p:cNvPr id="26" name="Picture 25">
            <a:extLst>
              <a:ext uri="{FF2B5EF4-FFF2-40B4-BE49-F238E27FC236}">
                <a16:creationId xmlns:a16="http://schemas.microsoft.com/office/drawing/2014/main" id="{253D8D4F-CB68-E0C0-657E-0C4919650019}"/>
              </a:ext>
            </a:extLst>
          </p:cNvPr>
          <p:cNvPicPr>
            <a:picLocks noChangeAspect="1"/>
          </p:cNvPicPr>
          <p:nvPr/>
        </p:nvPicPr>
        <p:blipFill>
          <a:blip r:embed="rId21"/>
          <a:stretch>
            <a:fillRect/>
          </a:stretch>
        </p:blipFill>
        <p:spPr>
          <a:xfrm>
            <a:off x="6349784" y="5710519"/>
            <a:ext cx="700166" cy="700166"/>
          </a:xfrm>
          <a:prstGeom prst="rect">
            <a:avLst/>
          </a:prstGeom>
        </p:spPr>
      </p:pic>
      <p:pic>
        <p:nvPicPr>
          <p:cNvPr id="27" name="Picture 26">
            <a:extLst>
              <a:ext uri="{FF2B5EF4-FFF2-40B4-BE49-F238E27FC236}">
                <a16:creationId xmlns:a16="http://schemas.microsoft.com/office/drawing/2014/main" id="{C1641927-E8EF-68AC-2D5C-F4DE61CC6973}"/>
              </a:ext>
            </a:extLst>
          </p:cNvPr>
          <p:cNvPicPr>
            <a:picLocks noChangeAspect="1"/>
          </p:cNvPicPr>
          <p:nvPr/>
        </p:nvPicPr>
        <p:blipFill>
          <a:blip r:embed="rId22"/>
          <a:stretch>
            <a:fillRect/>
          </a:stretch>
        </p:blipFill>
        <p:spPr>
          <a:xfrm>
            <a:off x="55912" y="5535603"/>
            <a:ext cx="905543" cy="905543"/>
          </a:xfrm>
          <a:prstGeom prst="rect">
            <a:avLst/>
          </a:prstGeom>
        </p:spPr>
      </p:pic>
      <p:pic>
        <p:nvPicPr>
          <p:cNvPr id="28" name="Picture 27">
            <a:extLst>
              <a:ext uri="{FF2B5EF4-FFF2-40B4-BE49-F238E27FC236}">
                <a16:creationId xmlns:a16="http://schemas.microsoft.com/office/drawing/2014/main" id="{1A1A70EA-0403-E046-6923-EBD900EECE54}"/>
              </a:ext>
            </a:extLst>
          </p:cNvPr>
          <p:cNvPicPr>
            <a:picLocks noChangeAspect="1"/>
          </p:cNvPicPr>
          <p:nvPr/>
        </p:nvPicPr>
        <p:blipFill>
          <a:blip r:embed="rId23"/>
          <a:stretch>
            <a:fillRect/>
          </a:stretch>
        </p:blipFill>
        <p:spPr>
          <a:xfrm>
            <a:off x="2301007" y="6007280"/>
            <a:ext cx="687326" cy="687326"/>
          </a:xfrm>
          <a:prstGeom prst="rect">
            <a:avLst/>
          </a:prstGeom>
        </p:spPr>
      </p:pic>
      <p:pic>
        <p:nvPicPr>
          <p:cNvPr id="29" name="Picture 28">
            <a:extLst>
              <a:ext uri="{FF2B5EF4-FFF2-40B4-BE49-F238E27FC236}">
                <a16:creationId xmlns:a16="http://schemas.microsoft.com/office/drawing/2014/main" id="{3A518955-622E-3875-250A-A770813E543D}"/>
              </a:ext>
            </a:extLst>
          </p:cNvPr>
          <p:cNvPicPr>
            <a:picLocks noChangeAspect="1"/>
          </p:cNvPicPr>
          <p:nvPr/>
        </p:nvPicPr>
        <p:blipFill>
          <a:blip r:embed="rId24"/>
          <a:stretch>
            <a:fillRect/>
          </a:stretch>
        </p:blipFill>
        <p:spPr>
          <a:xfrm>
            <a:off x="3012436" y="5739549"/>
            <a:ext cx="856708" cy="856708"/>
          </a:xfrm>
          <a:prstGeom prst="rect">
            <a:avLst/>
          </a:prstGeom>
        </p:spPr>
      </p:pic>
      <p:pic>
        <p:nvPicPr>
          <p:cNvPr id="30" name="Picture 29">
            <a:extLst>
              <a:ext uri="{FF2B5EF4-FFF2-40B4-BE49-F238E27FC236}">
                <a16:creationId xmlns:a16="http://schemas.microsoft.com/office/drawing/2014/main" id="{EE965A89-A619-0DC9-07A0-B93AEE4B777B}"/>
              </a:ext>
            </a:extLst>
          </p:cNvPr>
          <p:cNvPicPr>
            <a:picLocks noChangeAspect="1"/>
          </p:cNvPicPr>
          <p:nvPr/>
        </p:nvPicPr>
        <p:blipFill>
          <a:blip r:embed="rId25"/>
          <a:stretch>
            <a:fillRect/>
          </a:stretch>
        </p:blipFill>
        <p:spPr>
          <a:xfrm>
            <a:off x="5023835" y="6060602"/>
            <a:ext cx="700166" cy="700166"/>
          </a:xfrm>
          <a:prstGeom prst="rect">
            <a:avLst/>
          </a:prstGeom>
        </p:spPr>
      </p:pic>
      <p:pic>
        <p:nvPicPr>
          <p:cNvPr id="31" name="Picture 30">
            <a:extLst>
              <a:ext uri="{FF2B5EF4-FFF2-40B4-BE49-F238E27FC236}">
                <a16:creationId xmlns:a16="http://schemas.microsoft.com/office/drawing/2014/main" id="{44704386-E1BF-CAD6-2F6D-F1FC7708FB9C}"/>
              </a:ext>
            </a:extLst>
          </p:cNvPr>
          <p:cNvPicPr>
            <a:picLocks noChangeAspect="1"/>
          </p:cNvPicPr>
          <p:nvPr/>
        </p:nvPicPr>
        <p:blipFill>
          <a:blip r:embed="rId26"/>
          <a:stretch>
            <a:fillRect/>
          </a:stretch>
        </p:blipFill>
        <p:spPr>
          <a:xfrm>
            <a:off x="4023553" y="5687128"/>
            <a:ext cx="699038" cy="699038"/>
          </a:xfrm>
          <a:prstGeom prst="rect">
            <a:avLst/>
          </a:prstGeom>
        </p:spPr>
      </p:pic>
    </p:spTree>
    <p:extLst>
      <p:ext uri="{BB962C8B-B14F-4D97-AF65-F5344CB8AC3E}">
        <p14:creationId xmlns:p14="http://schemas.microsoft.com/office/powerpoint/2010/main" val="656232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2355E33CCF735408B7CB5649182116C" ma:contentTypeVersion="10" ma:contentTypeDescription="Create a new document." ma:contentTypeScope="" ma:versionID="d62873a637fb616807c84d4463c5bb69">
  <xsd:schema xmlns:xsd="http://www.w3.org/2001/XMLSchema" xmlns:xs="http://www.w3.org/2001/XMLSchema" xmlns:p="http://schemas.microsoft.com/office/2006/metadata/properties" xmlns:ns3="f3c6f6d6-f63d-4af6-8175-2a9186690199" targetNamespace="http://schemas.microsoft.com/office/2006/metadata/properties" ma:root="true" ma:fieldsID="71b07451d47070ebdbe932b097861a4d" ns3:_="">
    <xsd:import namespace="f3c6f6d6-f63d-4af6-8175-2a91866901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c6f6d6-f63d-4af6-8175-2a91866901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A11BD1-0E16-482C-AE99-272D4FE03CE5}">
  <ds:schemaRefs>
    <ds:schemaRef ds:uri="http://schemas.openxmlformats.org/package/2006/metadata/core-properties"/>
    <ds:schemaRef ds:uri="http://purl.org/dc/elements/1.1/"/>
    <ds:schemaRef ds:uri="http://schemas.microsoft.com/office/2006/documentManagement/types"/>
    <ds:schemaRef ds:uri="http://www.w3.org/XML/1998/namespace"/>
    <ds:schemaRef ds:uri="f3c6f6d6-f63d-4af6-8175-2a9186690199"/>
    <ds:schemaRef ds:uri="http://purl.org/dc/terms/"/>
    <ds:schemaRef ds:uri="http://purl.org/dc/dcmityp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C219B6D-6156-4DEF-9BA2-9130F62344A9}">
  <ds:schemaRefs>
    <ds:schemaRef ds:uri="http://schemas.microsoft.com/sharepoint/v3/contenttype/forms"/>
  </ds:schemaRefs>
</ds:datastoreItem>
</file>

<file path=customXml/itemProps3.xml><?xml version="1.0" encoding="utf-8"?>
<ds:datastoreItem xmlns:ds="http://schemas.openxmlformats.org/officeDocument/2006/customXml" ds:itemID="{13A83F0A-27E8-4FD4-B8B0-14FF418A1F41}">
  <ds:schemaRefs>
    <ds:schemaRef ds:uri="http://schemas.microsoft.com/office/2006/metadata/contentType"/>
    <ds:schemaRef ds:uri="http://schemas.microsoft.com/office/2006/metadata/properties/metaAttributes"/>
    <ds:schemaRef ds:uri="http://www.w3.org/2000/xmlns/"/>
    <ds:schemaRef ds:uri="http://www.w3.org/2001/XMLSchema"/>
    <ds:schemaRef ds:uri="f3c6f6d6-f63d-4af6-8175-2a9186690199"/>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19634</TotalTime>
  <Words>799</Words>
  <Application>Microsoft Office PowerPoint</Application>
  <PresentationFormat>Widescreen</PresentationFormat>
  <Paragraphs>148</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Paul Gardner</dc:creator>
  <cp:keywords/>
  <dc:description/>
  <cp:lastModifiedBy>Bogdan T</cp:lastModifiedBy>
  <cp:revision>115</cp:revision>
  <cp:lastPrinted>2024-08-20T06:26:26Z</cp:lastPrinted>
  <dcterms:created xsi:type="dcterms:W3CDTF">2020-06-19T08:06:09Z</dcterms:created>
  <dcterms:modified xsi:type="dcterms:W3CDTF">2026-02-05T08:31:15Z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0x01010092355E33CCF735408B7CB5649182116C</vt:lpwstr>
  </property>
</Properties>
</file>